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4.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0"/>
  </p:notesMasterIdLst>
  <p:handoutMasterIdLst>
    <p:handoutMasterId r:id="rId21"/>
  </p:handoutMasterIdLst>
  <p:sldIdLst>
    <p:sldId id="5762" r:id="rId5"/>
    <p:sldId id="5246" r:id="rId6"/>
    <p:sldId id="5247" r:id="rId7"/>
    <p:sldId id="5152" r:id="rId8"/>
    <p:sldId id="5758" r:id="rId9"/>
    <p:sldId id="5625" r:id="rId10"/>
    <p:sldId id="259" r:id="rId11"/>
    <p:sldId id="5192" r:id="rId12"/>
    <p:sldId id="5760" r:id="rId13"/>
    <p:sldId id="5234" r:id="rId14"/>
    <p:sldId id="5243" r:id="rId15"/>
    <p:sldId id="5759" r:id="rId16"/>
    <p:sldId id="5761" r:id="rId17"/>
    <p:sldId id="5245" r:id="rId18"/>
    <p:sldId id="5207" r:id="rId19"/>
  </p:sldIdLst>
  <p:sldSz cx="12192000" cy="6858000"/>
  <p:notesSz cx="6858000" cy="9144000"/>
  <p:custDataLst>
    <p:tags r:id="rId22"/>
  </p:custDataLst>
  <p:defaultTextStyle>
    <a:defPPr>
      <a:defRPr lang="en-US"/>
    </a:defPPr>
    <a:lvl1pPr marL="0" algn="l" defTabSz="914286" rtl="0" eaLnBrk="1" latinLnBrk="0" hangingPunct="1">
      <a:defRPr sz="1900" kern="1200">
        <a:solidFill>
          <a:schemeClr val="tx1"/>
        </a:solidFill>
        <a:latin typeface="+mn-lt"/>
        <a:ea typeface="+mn-ea"/>
        <a:cs typeface="+mn-cs"/>
      </a:defRPr>
    </a:lvl1pPr>
    <a:lvl2pPr marL="457143" algn="l" defTabSz="914286" rtl="0" eaLnBrk="1" latinLnBrk="0" hangingPunct="1">
      <a:defRPr sz="1900" kern="1200">
        <a:solidFill>
          <a:schemeClr val="tx1"/>
        </a:solidFill>
        <a:latin typeface="+mn-lt"/>
        <a:ea typeface="+mn-ea"/>
        <a:cs typeface="+mn-cs"/>
      </a:defRPr>
    </a:lvl2pPr>
    <a:lvl3pPr marL="914286" algn="l" defTabSz="914286" rtl="0" eaLnBrk="1" latinLnBrk="0" hangingPunct="1">
      <a:defRPr sz="1900" kern="1200">
        <a:solidFill>
          <a:schemeClr val="tx1"/>
        </a:solidFill>
        <a:latin typeface="+mn-lt"/>
        <a:ea typeface="+mn-ea"/>
        <a:cs typeface="+mn-cs"/>
      </a:defRPr>
    </a:lvl3pPr>
    <a:lvl4pPr marL="1371430" algn="l" defTabSz="914286" rtl="0" eaLnBrk="1" latinLnBrk="0" hangingPunct="1">
      <a:defRPr sz="1900" kern="1200">
        <a:solidFill>
          <a:schemeClr val="tx1"/>
        </a:solidFill>
        <a:latin typeface="+mn-lt"/>
        <a:ea typeface="+mn-ea"/>
        <a:cs typeface="+mn-cs"/>
      </a:defRPr>
    </a:lvl4pPr>
    <a:lvl5pPr marL="1828573" algn="l" defTabSz="914286" rtl="0" eaLnBrk="1" latinLnBrk="0" hangingPunct="1">
      <a:defRPr sz="1900" kern="1200">
        <a:solidFill>
          <a:schemeClr val="tx1"/>
        </a:solidFill>
        <a:latin typeface="+mn-lt"/>
        <a:ea typeface="+mn-ea"/>
        <a:cs typeface="+mn-cs"/>
      </a:defRPr>
    </a:lvl5pPr>
    <a:lvl6pPr marL="2285718" algn="l" defTabSz="914286" rtl="0" eaLnBrk="1" latinLnBrk="0" hangingPunct="1">
      <a:defRPr sz="1900" kern="1200">
        <a:solidFill>
          <a:schemeClr val="tx1"/>
        </a:solidFill>
        <a:latin typeface="+mn-lt"/>
        <a:ea typeface="+mn-ea"/>
        <a:cs typeface="+mn-cs"/>
      </a:defRPr>
    </a:lvl6pPr>
    <a:lvl7pPr marL="2742858" algn="l" defTabSz="914286" rtl="0" eaLnBrk="1" latinLnBrk="0" hangingPunct="1">
      <a:defRPr sz="1900" kern="1200">
        <a:solidFill>
          <a:schemeClr val="tx1"/>
        </a:solidFill>
        <a:latin typeface="+mn-lt"/>
        <a:ea typeface="+mn-ea"/>
        <a:cs typeface="+mn-cs"/>
      </a:defRPr>
    </a:lvl7pPr>
    <a:lvl8pPr marL="3200000" algn="l" defTabSz="914286" rtl="0" eaLnBrk="1" latinLnBrk="0" hangingPunct="1">
      <a:defRPr sz="1900" kern="1200">
        <a:solidFill>
          <a:schemeClr val="tx1"/>
        </a:solidFill>
        <a:latin typeface="+mn-lt"/>
        <a:ea typeface="+mn-ea"/>
        <a:cs typeface="+mn-cs"/>
      </a:defRPr>
    </a:lvl8pPr>
    <a:lvl9pPr marL="3657143" algn="l" defTabSz="914286" rtl="0" eaLnBrk="1" latinLnBrk="0" hangingPunct="1">
      <a:defRPr sz="1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ivian Verberne" initials="VV" lastIdx="1" clrIdx="0">
    <p:extLst>
      <p:ext uri="{19B8F6BF-5375-455C-9EA6-DF929625EA0E}">
        <p15:presenceInfo xmlns:p15="http://schemas.microsoft.com/office/powerpoint/2012/main" userId="S-1-5-21-90921563-173218475-988572150-11209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D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3EB015-0AB7-4343-A199-5A66912CCB03}" v="21" dt="2021-01-04T10:46:32.502"/>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819" autoAdjust="0"/>
    <p:restoredTop sz="86431" autoAdjust="0"/>
  </p:normalViewPr>
  <p:slideViewPr>
    <p:cSldViewPr snapToGrid="0">
      <p:cViewPr varScale="1">
        <p:scale>
          <a:sx n="78" d="100"/>
          <a:sy n="78" d="100"/>
        </p:scale>
        <p:origin x="1568" y="176"/>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gs" Target="tags/tag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ED197C0-E73C-4277-922D-067CFCB36DB9}" type="datetimeFigureOut">
              <a:rPr lang="en-GB" smtClean="0"/>
              <a:t>29/01/2021</a:t>
            </a:fld>
            <a:endParaRPr lang="en-GB"/>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EF71F89-C1AA-4C12-B768-553DE888A4B4}" type="slidenum">
              <a:rPr lang="en-GB" smtClean="0"/>
              <a:t>‹nr.›</a:t>
            </a:fld>
            <a:endParaRPr lang="en-GB"/>
          </a:p>
        </p:txBody>
      </p:sp>
    </p:spTree>
    <p:extLst>
      <p:ext uri="{BB962C8B-B14F-4D97-AF65-F5344CB8AC3E}">
        <p14:creationId xmlns:p14="http://schemas.microsoft.com/office/powerpoint/2010/main" val="896586557"/>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E6AF09-45C4-4BC4-8A1E-B6988D130B30}" type="datetimeFigureOut">
              <a:rPr lang="en-GB" smtClean="0"/>
              <a:t>29/01/2021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66C64E-7AAD-4A31-8666-BA1E51D8AFC0}" type="slidenum">
              <a:rPr lang="en-GB" smtClean="0"/>
              <a:t>‹nr.›</a:t>
            </a:fld>
            <a:endParaRPr lang="en-GB"/>
          </a:p>
        </p:txBody>
      </p:sp>
    </p:spTree>
    <p:extLst>
      <p:ext uri="{BB962C8B-B14F-4D97-AF65-F5344CB8AC3E}">
        <p14:creationId xmlns:p14="http://schemas.microsoft.com/office/powerpoint/2010/main" val="929771549"/>
      </p:ext>
    </p:extLst>
  </p:cSld>
  <p:clrMap bg1="lt1" tx1="dk1" bg2="lt2" tx2="dk2" accent1="accent1" accent2="accent2" accent3="accent3" accent4="accent4" accent5="accent5" accent6="accent6" hlink="hlink" folHlink="folHlink"/>
  <p:hf hdr="0" dt="0"/>
  <p:notesStyle>
    <a:lvl1pPr marL="0" algn="l" defTabSz="914286" rtl="0" eaLnBrk="1" latinLnBrk="0" hangingPunct="1">
      <a:defRPr sz="1200" kern="1200">
        <a:solidFill>
          <a:schemeClr val="tx1"/>
        </a:solidFill>
        <a:latin typeface="+mn-lt"/>
        <a:ea typeface="+mn-ea"/>
        <a:cs typeface="+mn-cs"/>
      </a:defRPr>
    </a:lvl1pPr>
    <a:lvl2pPr marL="457143" algn="l" defTabSz="914286" rtl="0" eaLnBrk="1" latinLnBrk="0" hangingPunct="1">
      <a:defRPr sz="1200" kern="1200">
        <a:solidFill>
          <a:schemeClr val="tx1"/>
        </a:solidFill>
        <a:latin typeface="+mn-lt"/>
        <a:ea typeface="+mn-ea"/>
        <a:cs typeface="+mn-cs"/>
      </a:defRPr>
    </a:lvl2pPr>
    <a:lvl3pPr marL="914286" algn="l" defTabSz="914286" rtl="0" eaLnBrk="1" latinLnBrk="0" hangingPunct="1">
      <a:defRPr sz="1200" kern="1200">
        <a:solidFill>
          <a:schemeClr val="tx1"/>
        </a:solidFill>
        <a:latin typeface="+mn-lt"/>
        <a:ea typeface="+mn-ea"/>
        <a:cs typeface="+mn-cs"/>
      </a:defRPr>
    </a:lvl3pPr>
    <a:lvl4pPr marL="1371430" algn="l" defTabSz="914286" rtl="0" eaLnBrk="1" latinLnBrk="0" hangingPunct="1">
      <a:defRPr sz="1200" kern="1200">
        <a:solidFill>
          <a:schemeClr val="tx1"/>
        </a:solidFill>
        <a:latin typeface="+mn-lt"/>
        <a:ea typeface="+mn-ea"/>
        <a:cs typeface="+mn-cs"/>
      </a:defRPr>
    </a:lvl4pPr>
    <a:lvl5pPr marL="1828573" algn="l" defTabSz="914286" rtl="0" eaLnBrk="1" latinLnBrk="0" hangingPunct="1">
      <a:defRPr sz="1200" kern="1200">
        <a:solidFill>
          <a:schemeClr val="tx1"/>
        </a:solidFill>
        <a:latin typeface="+mn-lt"/>
        <a:ea typeface="+mn-ea"/>
        <a:cs typeface="+mn-cs"/>
      </a:defRPr>
    </a:lvl5pPr>
    <a:lvl6pPr marL="2285718" algn="l" defTabSz="914286" rtl="0" eaLnBrk="1" latinLnBrk="0" hangingPunct="1">
      <a:defRPr sz="1200" kern="1200">
        <a:solidFill>
          <a:schemeClr val="tx1"/>
        </a:solidFill>
        <a:latin typeface="+mn-lt"/>
        <a:ea typeface="+mn-ea"/>
        <a:cs typeface="+mn-cs"/>
      </a:defRPr>
    </a:lvl6pPr>
    <a:lvl7pPr marL="2742858" algn="l" defTabSz="914286" rtl="0" eaLnBrk="1" latinLnBrk="0" hangingPunct="1">
      <a:defRPr sz="1200" kern="1200">
        <a:solidFill>
          <a:schemeClr val="tx1"/>
        </a:solidFill>
        <a:latin typeface="+mn-lt"/>
        <a:ea typeface="+mn-ea"/>
        <a:cs typeface="+mn-cs"/>
      </a:defRPr>
    </a:lvl7pPr>
    <a:lvl8pPr marL="3200000" algn="l" defTabSz="914286" rtl="0" eaLnBrk="1" latinLnBrk="0" hangingPunct="1">
      <a:defRPr sz="1200" kern="1200">
        <a:solidFill>
          <a:schemeClr val="tx1"/>
        </a:solidFill>
        <a:latin typeface="+mn-lt"/>
        <a:ea typeface="+mn-ea"/>
        <a:cs typeface="+mn-cs"/>
      </a:defRPr>
    </a:lvl8pPr>
    <a:lvl9pPr marL="3657143" algn="l" defTabSz="914286"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a:t>
            </a:r>
          </a:p>
        </p:txBody>
      </p:sp>
      <p:sp>
        <p:nvSpPr>
          <p:cNvPr id="4" name="Tijdelijke aanduiding voor dianummer 3"/>
          <p:cNvSpPr>
            <a:spLocks noGrp="1"/>
          </p:cNvSpPr>
          <p:nvPr>
            <p:ph type="sldNum" sz="quarter" idx="5"/>
          </p:nvPr>
        </p:nvSpPr>
        <p:spPr/>
        <p:txBody>
          <a:bodyPr/>
          <a:lstStyle/>
          <a:p>
            <a:fld id="{B047F753-1A78-614A-9C9B-A42E6B6AF9C2}" type="slidenum">
              <a:rPr lang="en-US" smtClean="0"/>
              <a:t>4</a:t>
            </a:fld>
            <a:endParaRPr lang="en-US"/>
          </a:p>
        </p:txBody>
      </p:sp>
    </p:spTree>
    <p:extLst>
      <p:ext uri="{BB962C8B-B14F-4D97-AF65-F5344CB8AC3E}">
        <p14:creationId xmlns:p14="http://schemas.microsoft.com/office/powerpoint/2010/main" val="3173740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F4046A14-AE41-5349-8A36-E519D300B7AD}" type="slidenum">
              <a:rPr lang="en-US" smtClean="0"/>
              <a:t>6</a:t>
            </a:fld>
            <a:endParaRPr lang="en-US"/>
          </a:p>
        </p:txBody>
      </p:sp>
    </p:spTree>
    <p:extLst>
      <p:ext uri="{BB962C8B-B14F-4D97-AF65-F5344CB8AC3E}">
        <p14:creationId xmlns:p14="http://schemas.microsoft.com/office/powerpoint/2010/main" val="8799776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pPr marL="0" marR="0" lvl="0" indent="0" algn="r" defTabSz="914286" rtl="0" eaLnBrk="1" fontAlgn="auto" latinLnBrk="0" hangingPunct="1">
              <a:lnSpc>
                <a:spcPct val="100000"/>
              </a:lnSpc>
              <a:spcBef>
                <a:spcPts val="0"/>
              </a:spcBef>
              <a:spcAft>
                <a:spcPts val="0"/>
              </a:spcAft>
              <a:buClrTx/>
              <a:buSzTx/>
              <a:buFontTx/>
              <a:buNone/>
              <a:tabLst/>
              <a:defRPr/>
            </a:pPr>
            <a:fld id="{DD66C64E-7AAD-4A31-8666-BA1E51D8AFC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286"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2642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20700" y="490538"/>
            <a:ext cx="5940425" cy="3341687"/>
          </a:xfrm>
        </p:spPr>
      </p:sp>
      <p:sp>
        <p:nvSpPr>
          <p:cNvPr id="3" name="Notes Placeholder 2"/>
          <p:cNvSpPr>
            <a:spLocks noGrp="1"/>
          </p:cNvSpPr>
          <p:nvPr>
            <p:ph type="body" idx="1"/>
          </p:nvPr>
        </p:nvSpPr>
        <p:spPr>
          <a:xfrm>
            <a:off x="561442" y="4913441"/>
            <a:ext cx="5908144" cy="228048"/>
          </a:xfrm>
        </p:spPr>
        <p:txBody>
          <a:bodyPr/>
          <a:lstStyle/>
          <a:p>
            <a:r>
              <a:rPr lang="nl-NL" sz="1200" dirty="0">
                <a:highlight>
                  <a:srgbClr val="DDE1F4"/>
                </a:highlight>
              </a:rPr>
              <a:t>Wat vormt je normatieve bril?</a:t>
            </a:r>
          </a:p>
          <a:p>
            <a:endParaRPr lang="nl-NL" dirty="0"/>
          </a:p>
          <a:p>
            <a:pPr marL="285750" indent="-285750">
              <a:buFontTx/>
              <a:buChar char="-"/>
            </a:pPr>
            <a:r>
              <a:rPr lang="nl-NL" sz="1200" dirty="0"/>
              <a:t>Sekse</a:t>
            </a:r>
          </a:p>
          <a:p>
            <a:pPr marL="285750" indent="-285750">
              <a:buFontTx/>
              <a:buChar char="-"/>
            </a:pPr>
            <a:r>
              <a:rPr lang="nl-NL" sz="1200" dirty="0"/>
              <a:t>Opvoeding</a:t>
            </a:r>
          </a:p>
          <a:p>
            <a:pPr marL="285750" indent="-285750">
              <a:buFontTx/>
              <a:buChar char="-"/>
            </a:pPr>
            <a:r>
              <a:rPr lang="nl-NL" sz="1200" dirty="0"/>
              <a:t>Culturele achtergrond</a:t>
            </a:r>
          </a:p>
          <a:p>
            <a:pPr marL="285750" indent="-285750">
              <a:buFontTx/>
              <a:buChar char="-"/>
            </a:pPr>
            <a:r>
              <a:rPr lang="nl-NL" sz="1200" dirty="0"/>
              <a:t>Seksuele voorkeur</a:t>
            </a:r>
          </a:p>
          <a:p>
            <a:pPr marL="285750" indent="-285750">
              <a:buFontTx/>
              <a:buChar char="-"/>
            </a:pPr>
            <a:r>
              <a:rPr lang="nl-NL" sz="1200" dirty="0"/>
              <a:t>Omgeving</a:t>
            </a:r>
          </a:p>
          <a:p>
            <a:pPr marL="285750" indent="-285750">
              <a:buFontTx/>
              <a:buChar char="-"/>
            </a:pPr>
            <a:r>
              <a:rPr lang="nl-NL" sz="1200" dirty="0"/>
              <a:t>Levenspad / ervaringen</a:t>
            </a:r>
          </a:p>
          <a:p>
            <a:pPr marL="285750" indent="-285750">
              <a:buFontTx/>
              <a:buChar char="-"/>
            </a:pPr>
            <a:r>
              <a:rPr lang="nl-NL" sz="1200" dirty="0"/>
              <a:t>Je politieke kleur</a:t>
            </a:r>
          </a:p>
          <a:p>
            <a:pPr marL="285750" indent="-285750">
              <a:buFontTx/>
              <a:buChar char="-"/>
            </a:pPr>
            <a:r>
              <a:rPr lang="nl-NL" sz="1200" dirty="0"/>
              <a:t>Etc.</a:t>
            </a: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3C3A632B-FBDE-46D4-BF6F-6D14421E6342}" type="slidenum">
              <a:rPr lang="nl-NL" smtClean="0">
                <a:solidFill>
                  <a:srgbClr val="000000"/>
                </a:solidFill>
              </a:rPr>
              <a:pPr>
                <a:defRPr/>
              </a:pPr>
              <a:t>8</a:t>
            </a:fld>
            <a:endParaRPr lang="nl-NL">
              <a:solidFill>
                <a:srgbClr val="000000"/>
              </a:solidFill>
            </a:endParaRPr>
          </a:p>
        </p:txBody>
      </p:sp>
      <p:sp>
        <p:nvSpPr>
          <p:cNvPr id="5" name="Tijdelijke aanduiding voor voettekst 4"/>
          <p:cNvSpPr>
            <a:spLocks noGrp="1"/>
          </p:cNvSpPr>
          <p:nvPr>
            <p:ph type="ftr" sz="quarter" idx="10"/>
          </p:nvPr>
        </p:nvSpPr>
        <p:spPr/>
        <p:txBody>
          <a:bodyPr/>
          <a:lstStyle/>
          <a:p>
            <a:endParaRPr lang="en-GB"/>
          </a:p>
        </p:txBody>
      </p:sp>
    </p:spTree>
    <p:extLst>
      <p:ext uri="{BB962C8B-B14F-4D97-AF65-F5344CB8AC3E}">
        <p14:creationId xmlns:p14="http://schemas.microsoft.com/office/powerpoint/2010/main" val="1864554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490538"/>
            <a:ext cx="5942013" cy="3341687"/>
          </a:xfrm>
        </p:spPr>
      </p:sp>
      <p:sp>
        <p:nvSpPr>
          <p:cNvPr id="3" name="Notes Placeholder 2"/>
          <p:cNvSpPr>
            <a:spLocks noGrp="1"/>
          </p:cNvSpPr>
          <p:nvPr>
            <p:ph type="body" idx="1"/>
          </p:nvPr>
        </p:nvSpPr>
        <p:spPr>
          <a:xfrm>
            <a:off x="555357" y="4913438"/>
            <a:ext cx="5844152" cy="228048"/>
          </a:xfrm>
        </p:spPr>
        <p:txBody>
          <a:bodyPr/>
          <a:lstStyle/>
          <a:p>
            <a:endParaRPr lang="en-US" dirty="0"/>
          </a:p>
        </p:txBody>
      </p:sp>
      <p:sp>
        <p:nvSpPr>
          <p:cNvPr id="4" name="Slide Number Placeholder 3"/>
          <p:cNvSpPr>
            <a:spLocks noGrp="1"/>
          </p:cNvSpPr>
          <p:nvPr>
            <p:ph type="sldNum" sz="quarter" idx="5"/>
          </p:nvPr>
        </p:nvSpPr>
        <p:spPr/>
        <p:txBody>
          <a:bodyPr/>
          <a:lstStyle/>
          <a:p>
            <a:pPr>
              <a:defRPr/>
            </a:pPr>
            <a:fld id="{3C3A632B-FBDE-46D4-BF6F-6D14421E6342}" type="slidenum">
              <a:rPr lang="en-US" smtClean="0">
                <a:solidFill>
                  <a:prstClr val="black"/>
                </a:solidFill>
              </a:rPr>
              <a:pPr>
                <a:defRPr/>
              </a:pPr>
              <a:t>15</a:t>
            </a:fld>
            <a:endParaRPr lang="en-US" dirty="0">
              <a:solidFill>
                <a:prstClr val="black"/>
              </a:solidFill>
            </a:endParaRPr>
          </a:p>
        </p:txBody>
      </p:sp>
      <p:sp>
        <p:nvSpPr>
          <p:cNvPr id="5" name="Tijdelijke aanduiding voor voettekst 4"/>
          <p:cNvSpPr>
            <a:spLocks noGrp="1"/>
          </p:cNvSpPr>
          <p:nvPr>
            <p:ph type="ftr" sz="quarter" idx="10"/>
          </p:nvPr>
        </p:nvSpPr>
        <p:spPr/>
        <p:txBody>
          <a:bodyPr/>
          <a:lstStyle/>
          <a:p>
            <a:endParaRPr lang="en-GB"/>
          </a:p>
        </p:txBody>
      </p:sp>
    </p:spTree>
    <p:extLst>
      <p:ext uri="{BB962C8B-B14F-4D97-AF65-F5344CB8AC3E}">
        <p14:creationId xmlns:p14="http://schemas.microsoft.com/office/powerpoint/2010/main" val="426003212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tags" Target="../tags/tag70.xml"/><Relationship Id="rId7" Type="http://schemas.openxmlformats.org/officeDocument/2006/relationships/oleObject" Target="../embeddings/oleObject2.bin"/><Relationship Id="rId2" Type="http://schemas.openxmlformats.org/officeDocument/2006/relationships/tags" Target="../tags/tag69.xml"/><Relationship Id="rId1" Type="http://schemas.openxmlformats.org/officeDocument/2006/relationships/vmlDrawing" Target="../drawings/vmlDrawing2.vml"/><Relationship Id="rId6" Type="http://schemas.openxmlformats.org/officeDocument/2006/relationships/slideMaster" Target="../slideMasters/slideMaster1.xml"/><Relationship Id="rId5" Type="http://schemas.openxmlformats.org/officeDocument/2006/relationships/tags" Target="../tags/tag72.xml"/><Relationship Id="rId4" Type="http://schemas.openxmlformats.org/officeDocument/2006/relationships/tags" Target="../tags/tag71.xml"/><Relationship Id="rId9"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95.xml"/><Relationship Id="rId2" Type="http://schemas.openxmlformats.org/officeDocument/2006/relationships/tags" Target="../tags/tag94.xml"/><Relationship Id="rId1" Type="http://schemas.openxmlformats.org/officeDocument/2006/relationships/vmlDrawing" Target="../drawings/vmlDrawing11.vml"/><Relationship Id="rId6" Type="http://schemas.openxmlformats.org/officeDocument/2006/relationships/image" Target="../media/image2.emf"/><Relationship Id="rId5" Type="http://schemas.openxmlformats.org/officeDocument/2006/relationships/oleObject" Target="../embeddings/oleObject11.bin"/><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tags" Target="../tags/tag74.xml"/><Relationship Id="rId7" Type="http://schemas.openxmlformats.org/officeDocument/2006/relationships/oleObject" Target="../embeddings/oleObject3.bin"/><Relationship Id="rId2" Type="http://schemas.openxmlformats.org/officeDocument/2006/relationships/tags" Target="../tags/tag73.xml"/><Relationship Id="rId1" Type="http://schemas.openxmlformats.org/officeDocument/2006/relationships/vmlDrawing" Target="../drawings/vmlDrawing3.vml"/><Relationship Id="rId6" Type="http://schemas.openxmlformats.org/officeDocument/2006/relationships/slideMaster" Target="../slideMasters/slideMaster1.xml"/><Relationship Id="rId5" Type="http://schemas.openxmlformats.org/officeDocument/2006/relationships/tags" Target="../tags/tag76.xml"/><Relationship Id="rId4" Type="http://schemas.openxmlformats.org/officeDocument/2006/relationships/tags" Target="../tags/tag75.xml"/><Relationship Id="rId9"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78.xml"/><Relationship Id="rId2" Type="http://schemas.openxmlformats.org/officeDocument/2006/relationships/tags" Target="../tags/tag77.xml"/><Relationship Id="rId1" Type="http://schemas.openxmlformats.org/officeDocument/2006/relationships/vmlDrawing" Target="../drawings/vmlDrawing4.vml"/><Relationship Id="rId6" Type="http://schemas.openxmlformats.org/officeDocument/2006/relationships/image" Target="../media/image2.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80.xml"/><Relationship Id="rId2" Type="http://schemas.openxmlformats.org/officeDocument/2006/relationships/tags" Target="../tags/tag79.xml"/><Relationship Id="rId1" Type="http://schemas.openxmlformats.org/officeDocument/2006/relationships/vmlDrawing" Target="../drawings/vmlDrawing5.vml"/><Relationship Id="rId6" Type="http://schemas.openxmlformats.org/officeDocument/2006/relationships/image" Target="../media/image2.emf"/><Relationship Id="rId5" Type="http://schemas.openxmlformats.org/officeDocument/2006/relationships/oleObject" Target="../embeddings/oleObject5.bin"/><Relationship Id="rId4"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vmlDrawing" Target="../drawings/vmlDrawing6.vml"/><Relationship Id="rId6" Type="http://schemas.openxmlformats.org/officeDocument/2006/relationships/image" Target="../media/image2.emf"/><Relationship Id="rId5" Type="http://schemas.openxmlformats.org/officeDocument/2006/relationships/oleObject" Target="../embeddings/oleObject6.bin"/><Relationship Id="rId4"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vmlDrawing" Target="../drawings/vmlDrawing7.vml"/><Relationship Id="rId6" Type="http://schemas.openxmlformats.org/officeDocument/2006/relationships/image" Target="../media/image2.emf"/><Relationship Id="rId5" Type="http://schemas.openxmlformats.org/officeDocument/2006/relationships/oleObject" Target="../embeddings/oleObject7.bin"/><Relationship Id="rId4"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tags" Target="../tags/tag86.xml"/><Relationship Id="rId7" Type="http://schemas.openxmlformats.org/officeDocument/2006/relationships/slideMaster" Target="../slideMasters/slideMaster1.xml"/><Relationship Id="rId2" Type="http://schemas.openxmlformats.org/officeDocument/2006/relationships/tags" Target="../tags/tag85.xml"/><Relationship Id="rId1" Type="http://schemas.openxmlformats.org/officeDocument/2006/relationships/vmlDrawing" Target="../drawings/vmlDrawing8.vml"/><Relationship Id="rId6" Type="http://schemas.openxmlformats.org/officeDocument/2006/relationships/tags" Target="../tags/tag89.xml"/><Relationship Id="rId5" Type="http://schemas.openxmlformats.org/officeDocument/2006/relationships/tags" Target="../tags/tag88.xml"/><Relationship Id="rId4" Type="http://schemas.openxmlformats.org/officeDocument/2006/relationships/tags" Target="../tags/tag87.xml"/><Relationship Id="rId9" Type="http://schemas.openxmlformats.org/officeDocument/2006/relationships/image" Target="../media/image5.emf"/></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91.xml"/><Relationship Id="rId2" Type="http://schemas.openxmlformats.org/officeDocument/2006/relationships/tags" Target="../tags/tag90.xml"/><Relationship Id="rId1" Type="http://schemas.openxmlformats.org/officeDocument/2006/relationships/vmlDrawing" Target="../drawings/vmlDrawing9.vml"/><Relationship Id="rId6" Type="http://schemas.openxmlformats.org/officeDocument/2006/relationships/image" Target="../media/image6.emf"/><Relationship Id="rId5" Type="http://schemas.openxmlformats.org/officeDocument/2006/relationships/oleObject" Target="../embeddings/oleObject9.bin"/><Relationship Id="rId4"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vmlDrawing" Target="../drawings/vmlDrawing10.vml"/><Relationship Id="rId6" Type="http://schemas.openxmlformats.org/officeDocument/2006/relationships/image" Target="../media/image6.emf"/><Relationship Id="rId5" Type="http://schemas.openxmlformats.org/officeDocument/2006/relationships/oleObject" Target="../embeddings/oleObject10.bin"/><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625" y="1625"/>
          <a:ext cx="1619" cy="1619"/>
        </p:xfrm>
        <a:graphic>
          <a:graphicData uri="http://schemas.openxmlformats.org/presentationml/2006/ole">
            <mc:AlternateContent xmlns:mc="http://schemas.openxmlformats.org/markup-compatibility/2006">
              <mc:Choice xmlns:v="urn:schemas-microsoft-com:vml" Requires="v">
                <p:oleObj spid="_x0000_s2049" name="think-cell Slide" r:id="rId7" imgW="359" imgH="358" progId="TCLayout.ActiveDocument.1">
                  <p:embed/>
                </p:oleObj>
              </mc:Choice>
              <mc:Fallback>
                <p:oleObj name="think-cell Slide" r:id="rId7" imgW="359" imgH="358" progId="TCLayout.ActiveDocument.1">
                  <p:embed/>
                  <p:pic>
                    <p:nvPicPr>
                      <p:cNvPr id="2" name="Object 1" hidden="1"/>
                      <p:cNvPicPr/>
                      <p:nvPr/>
                    </p:nvPicPr>
                    <p:blipFill>
                      <a:blip r:embed="rId8"/>
                      <a:stretch>
                        <a:fillRect/>
                      </a:stretch>
                    </p:blipFill>
                    <p:spPr>
                      <a:xfrm>
                        <a:off x="1625" y="1625"/>
                        <a:ext cx="1619" cy="1619"/>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50A8022C-FCF5-4321-A142-BB77692D2905}"/>
              </a:ext>
            </a:extLst>
          </p:cNvPr>
          <p:cNvSpPr/>
          <p:nvPr userDrawn="1">
            <p:custDataLst>
              <p:tags r:id="rId3"/>
            </p:custDataLst>
          </p:nvPr>
        </p:nvSpPr>
        <p:spPr>
          <a:xfrm>
            <a:off x="4" y="6"/>
            <a:ext cx="158751" cy="158751"/>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nl-NL" sz="4400" b="0" i="0" baseline="0">
              <a:solidFill>
                <a:schemeClr val="tx1"/>
              </a:solidFill>
              <a:latin typeface="Andada" panose="02000000000000000000" pitchFamily="50" charset="0"/>
              <a:ea typeface="ＭＳ Ｐゴシック" panose="020B0600070205080204" pitchFamily="34" charset="-128"/>
              <a:cs typeface="+mj-cs"/>
              <a:sym typeface="Andada" panose="02000000000000000000" pitchFamily="50" charset="0"/>
            </a:endParaRPr>
          </a:p>
        </p:txBody>
      </p:sp>
      <p:sp>
        <p:nvSpPr>
          <p:cNvPr id="8" name="Date" hidden="1">
            <a:extLst>
              <a:ext uri="{FF2B5EF4-FFF2-40B4-BE49-F238E27FC236}">
                <a16:creationId xmlns:a16="http://schemas.microsoft.com/office/drawing/2014/main" id="{C5D91C98-91AE-477E-AB5B-7A8EA5E64DEB}"/>
              </a:ext>
            </a:extLst>
          </p:cNvPr>
          <p:cNvSpPr txBox="1">
            <a:spLocks noChangeArrowheads="1"/>
          </p:cNvSpPr>
          <p:nvPr userDrawn="1"/>
        </p:nvSpPr>
        <p:spPr bwMode="gray">
          <a:xfrm>
            <a:off x="5241545" y="4236936"/>
            <a:ext cx="5597144" cy="220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oAutofit/>
          </a:bodyPr>
          <a:lstStyle>
            <a:defPPr>
              <a:defRPr lang="en-US"/>
            </a:defPPr>
            <a:lvl1pPr eaLnBrk="1" hangingPunct="1">
              <a:defRPr sz="1400" baseline="0">
                <a:latin typeface="+mn-lt"/>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nl-NL" sz="1500">
                <a:latin typeface="+mn-lt"/>
                <a:ea typeface="+mn-ea"/>
                <a:sym typeface="+mn-lt"/>
              </a:rPr>
              <a:t>Datum </a:t>
            </a:r>
          </a:p>
        </p:txBody>
      </p:sp>
      <p:sp>
        <p:nvSpPr>
          <p:cNvPr id="11" name="Document type" hidden="1">
            <a:extLst>
              <a:ext uri="{FF2B5EF4-FFF2-40B4-BE49-F238E27FC236}">
                <a16:creationId xmlns:a16="http://schemas.microsoft.com/office/drawing/2014/main" id="{676C88BA-1FB4-47A1-95B6-78FCBEAC46A0}"/>
              </a:ext>
            </a:extLst>
          </p:cNvPr>
          <p:cNvSpPr txBox="1">
            <a:spLocks noChangeArrowheads="1"/>
          </p:cNvSpPr>
          <p:nvPr userDrawn="1"/>
        </p:nvSpPr>
        <p:spPr bwMode="gray">
          <a:xfrm>
            <a:off x="5241545" y="3963200"/>
            <a:ext cx="5597144" cy="220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oAutofit/>
          </a:bodyPr>
          <a:lstStyle>
            <a:defPPr>
              <a:defRPr lang="en-US"/>
            </a:defPPr>
            <a:lvl1pPr eaLnBrk="1" hangingPunct="1">
              <a:defRPr sz="1400" baseline="0">
                <a:latin typeface="+mn-lt"/>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nl-NL" sz="1500">
                <a:latin typeface="+mn-lt"/>
                <a:ea typeface="+mn-ea"/>
                <a:sym typeface="+mn-lt"/>
              </a:rPr>
              <a:t>Documenttype </a:t>
            </a:r>
          </a:p>
        </p:txBody>
      </p:sp>
      <p:pic>
        <p:nvPicPr>
          <p:cNvPr id="9" name="Afbeelding 8" descr="Afbeelding met plein&#10;&#10;Automatisch gegenereerde beschrijving">
            <a:extLst>
              <a:ext uri="{FF2B5EF4-FFF2-40B4-BE49-F238E27FC236}">
                <a16:creationId xmlns:a16="http://schemas.microsoft.com/office/drawing/2014/main" id="{AD08ABB3-1763-5342-A826-585A2510DA4B}"/>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400990" y="3469430"/>
            <a:ext cx="2656850" cy="2888360"/>
          </a:xfrm>
          <a:prstGeom prst="rect">
            <a:avLst/>
          </a:prstGeom>
        </p:spPr>
      </p:pic>
      <p:sp>
        <p:nvSpPr>
          <p:cNvPr id="10" name="Title">
            <a:extLst>
              <a:ext uri="{FF2B5EF4-FFF2-40B4-BE49-F238E27FC236}">
                <a16:creationId xmlns:a16="http://schemas.microsoft.com/office/drawing/2014/main" id="{9D3FA326-9C5A-694A-AC87-846C91578ADE}"/>
              </a:ext>
            </a:extLst>
          </p:cNvPr>
          <p:cNvSpPr>
            <a:spLocks noGrp="1"/>
          </p:cNvSpPr>
          <p:nvPr>
            <p:ph type="ctrTitle" hasCustomPrompt="1"/>
            <p:custDataLst>
              <p:tags r:id="rId4"/>
            </p:custDataLst>
          </p:nvPr>
        </p:nvSpPr>
        <p:spPr>
          <a:xfrm>
            <a:off x="4414048" y="2546003"/>
            <a:ext cx="7361972" cy="1354217"/>
          </a:xfrm>
        </p:spPr>
        <p:txBody>
          <a:bodyPr anchor="b"/>
          <a:lstStyle>
            <a:lvl1pPr>
              <a:defRPr sz="4400"/>
            </a:lvl1pPr>
          </a:lstStyle>
          <a:p>
            <a:r>
              <a:rPr lang="nl-NL" sz="4489" noProof="0"/>
              <a:t>Click </a:t>
            </a:r>
            <a:r>
              <a:rPr lang="nl-NL" sz="4489" noProof="0" err="1"/>
              <a:t>to</a:t>
            </a:r>
            <a:r>
              <a:rPr lang="nl-NL" sz="4489" noProof="0"/>
              <a:t> </a:t>
            </a:r>
            <a:r>
              <a:rPr lang="nl-NL" sz="4489" noProof="0" err="1"/>
              <a:t>edit</a:t>
            </a:r>
            <a:r>
              <a:rPr lang="nl-NL" sz="4489" noProof="0"/>
              <a:t> Master </a:t>
            </a:r>
            <a:r>
              <a:rPr lang="nl-NL" sz="4489" noProof="0" err="1"/>
              <a:t>title</a:t>
            </a:r>
            <a:r>
              <a:rPr lang="nl-NL" sz="4489" noProof="0"/>
              <a:t> </a:t>
            </a:r>
            <a:r>
              <a:rPr lang="nl-NL" sz="4489" noProof="0" err="1"/>
              <a:t>style</a:t>
            </a:r>
            <a:endParaRPr lang="nl-NL" sz="4489">
              <a:solidFill>
                <a:schemeClr val="tx2"/>
              </a:solidFill>
            </a:endParaRPr>
          </a:p>
        </p:txBody>
      </p:sp>
      <p:sp>
        <p:nvSpPr>
          <p:cNvPr id="13" name="Subtitle">
            <a:extLst>
              <a:ext uri="{FF2B5EF4-FFF2-40B4-BE49-F238E27FC236}">
                <a16:creationId xmlns:a16="http://schemas.microsoft.com/office/drawing/2014/main" id="{55F1B172-5664-BE41-ACE7-65B5EBF652CD}"/>
              </a:ext>
            </a:extLst>
          </p:cNvPr>
          <p:cNvSpPr>
            <a:spLocks noGrp="1"/>
          </p:cNvSpPr>
          <p:nvPr>
            <p:ph type="subTitle" idx="4294967295"/>
            <p:custDataLst>
              <p:tags r:id="rId5"/>
            </p:custDataLst>
          </p:nvPr>
        </p:nvSpPr>
        <p:spPr>
          <a:xfrm>
            <a:off x="4414048" y="4062830"/>
            <a:ext cx="7361972" cy="500166"/>
          </a:xfrm>
        </p:spPr>
        <p:txBody>
          <a:bodyPr/>
          <a:lstStyle>
            <a:lvl1pPr>
              <a:defRPr/>
            </a:lvl1pPr>
          </a:lstStyle>
          <a:p>
            <a:pPr lvl="0"/>
            <a:r>
              <a:rPr lang="nl-NL" noProof="0"/>
              <a:t>Click </a:t>
            </a:r>
            <a:r>
              <a:rPr lang="nl-NL" noProof="0" err="1"/>
              <a:t>to</a:t>
            </a:r>
            <a:r>
              <a:rPr lang="nl-NL" noProof="0"/>
              <a:t> </a:t>
            </a:r>
            <a:r>
              <a:rPr lang="nl-NL" noProof="0" err="1"/>
              <a:t>edit</a:t>
            </a:r>
            <a:r>
              <a:rPr lang="nl-NL" noProof="0"/>
              <a:t> Master </a:t>
            </a:r>
            <a:r>
              <a:rPr lang="nl-NL" noProof="0" err="1"/>
              <a:t>subtitle</a:t>
            </a:r>
            <a:r>
              <a:rPr lang="nl-NL" noProof="0"/>
              <a:t> </a:t>
            </a:r>
            <a:r>
              <a:rPr lang="nl-NL" noProof="0" err="1"/>
              <a:t>style</a:t>
            </a:r>
            <a:endParaRPr lang="nl-NL" noProof="0"/>
          </a:p>
        </p:txBody>
      </p:sp>
      <p:sp>
        <p:nvSpPr>
          <p:cNvPr id="14" name="Rectangle 3">
            <a:extLst>
              <a:ext uri="{FF2B5EF4-FFF2-40B4-BE49-F238E27FC236}">
                <a16:creationId xmlns:a16="http://schemas.microsoft.com/office/drawing/2014/main" id="{D6111AE4-49F3-4F47-BE88-43D543516916}"/>
              </a:ext>
            </a:extLst>
          </p:cNvPr>
          <p:cNvSpPr/>
          <p:nvPr userDrawn="1"/>
        </p:nvSpPr>
        <p:spPr>
          <a:xfrm>
            <a:off x="4216932" y="5777659"/>
            <a:ext cx="7434930" cy="832633"/>
          </a:xfrm>
          <a:prstGeom prst="rect">
            <a:avLst/>
          </a:prstGeom>
        </p:spPr>
        <p:txBody>
          <a:bodyPr wrap="square" lIns="0" tIns="0" rIns="0" bIns="0">
            <a:spAutoFit/>
          </a:bodyPr>
          <a:lstStyle/>
          <a:p>
            <a:pPr marL="0" marR="0" lvl="0" indent="0" algn="l" defTabSz="932962" rtl="0" eaLnBrk="1" fontAlgn="base" latinLnBrk="0" hangingPunct="1">
              <a:lnSpc>
                <a:spcPct val="100000"/>
              </a:lnSpc>
              <a:spcBef>
                <a:spcPct val="50000"/>
              </a:spcBef>
              <a:spcAft>
                <a:spcPct val="0"/>
              </a:spcAft>
              <a:buClrTx/>
              <a:buSzTx/>
              <a:buFontTx/>
              <a:buNone/>
              <a:tabLst/>
              <a:defRPr/>
            </a:pPr>
            <a:r>
              <a:rPr kumimoji="0" lang="nl-NL" sz="816" b="0" i="1" u="none" strike="noStrike" kern="1200" cap="none" spc="0" normalizeH="0" baseline="0" noProof="0">
                <a:ln>
                  <a:noFill/>
                </a:ln>
                <a:solidFill>
                  <a:srgbClr val="000000"/>
                </a:solidFill>
                <a:effectLst/>
                <a:uLnTx/>
                <a:uFillTx/>
                <a:latin typeface="Arial" charset="0"/>
                <a:ea typeface="ＭＳ Ｐゴシック"/>
                <a:cs typeface="+mn-cs"/>
              </a:rPr>
              <a:t>De informatie in dit document is uitsluitend bedoeld als algemene informatie. Aan de informatie kunnen geen rechten worden ontleend. Hoewel stichting Het Potentieel Pakken zorgvuldigheid in acht neemt bij het samenstellen en onderhouden van dit document, staat de stichting niet in voor de juistheid, volledigheid en/of actualiteit van de informatie en wijst iedere aansprakelijkheid ten aanzien hiervan uitdrukkelijk van de hand.</a:t>
            </a:r>
          </a:p>
          <a:p>
            <a:pPr marL="0" marR="0" lvl="0" indent="0" algn="l" defTabSz="932962" rtl="0" eaLnBrk="1" fontAlgn="base" latinLnBrk="0" hangingPunct="1">
              <a:lnSpc>
                <a:spcPct val="100000"/>
              </a:lnSpc>
              <a:spcBef>
                <a:spcPct val="50000"/>
              </a:spcBef>
              <a:spcAft>
                <a:spcPct val="0"/>
              </a:spcAft>
              <a:buClrTx/>
              <a:buSzTx/>
              <a:buFontTx/>
              <a:buNone/>
              <a:tabLst/>
              <a:defRPr/>
            </a:pPr>
            <a:r>
              <a:rPr kumimoji="0" lang="nl-NL" sz="816" b="0" i="1" u="none" strike="noStrike" kern="1200" cap="none" spc="0" normalizeH="0" baseline="0" noProof="0">
                <a:ln>
                  <a:noFill/>
                </a:ln>
                <a:solidFill>
                  <a:srgbClr val="000000"/>
                </a:solidFill>
                <a:effectLst/>
                <a:uLnTx/>
                <a:uFillTx/>
                <a:latin typeface="Arial" charset="0"/>
                <a:ea typeface="ＭＳ Ｐゴシック"/>
                <a:cs typeface="+mn-cs"/>
              </a:rPr>
              <a:t>© Copyright stichting Het Potentieel Pakken 2020. Alle rechten worden voorbehouden. Niets van de in dit document gepubliceerde gegevens (waaronder begrepen beeldmateriaal) mag zonder uitdrukkelijke voorafgaande schriftelijke toestemming van stichting Het Potentieel Pakken worden verveelvoudigd, bewerkt, en/of (verder) openbaar worden gemaakt, online noch offline.</a:t>
            </a:r>
            <a:endParaRPr kumimoji="0" lang="en-US" sz="918" b="0" i="1" u="none" strike="noStrike" kern="1200" cap="none" spc="0" normalizeH="0" baseline="0" noProof="0">
              <a:ln>
                <a:noFill/>
              </a:ln>
              <a:solidFill>
                <a:srgbClr val="000000"/>
              </a:solidFill>
              <a:effectLst/>
              <a:uLnTx/>
              <a:uFillTx/>
              <a:latin typeface="Arial" charset="0"/>
              <a:ea typeface="ＭＳ Ｐゴシック"/>
              <a:cs typeface="+mn-cs"/>
            </a:endParaRPr>
          </a:p>
        </p:txBody>
      </p:sp>
      <p:cxnSp>
        <p:nvCxnSpPr>
          <p:cNvPr id="15" name="Rechte verbindingslijn 14">
            <a:extLst>
              <a:ext uri="{FF2B5EF4-FFF2-40B4-BE49-F238E27FC236}">
                <a16:creationId xmlns:a16="http://schemas.microsoft.com/office/drawing/2014/main" id="{6BCA2916-8D66-7447-8562-FA36D1BFAE06}"/>
              </a:ext>
            </a:extLst>
          </p:cNvPr>
          <p:cNvCxnSpPr/>
          <p:nvPr userDrawn="1"/>
        </p:nvCxnSpPr>
        <p:spPr>
          <a:xfrm>
            <a:off x="4272352" y="3971310"/>
            <a:ext cx="7617373" cy="0"/>
          </a:xfrm>
          <a:prstGeom prst="line">
            <a:avLst/>
          </a:prstGeom>
          <a:ln/>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1908535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7_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2167" y="1625"/>
          <a:ext cx="2159" cy="1619"/>
        </p:xfrm>
        <a:graphic>
          <a:graphicData uri="http://schemas.openxmlformats.org/presentationml/2006/ole">
            <mc:AlternateContent xmlns:mc="http://schemas.openxmlformats.org/markup-compatibility/2006">
              <mc:Choice xmlns:v="urn:schemas-microsoft-com:vml" Requires="v">
                <p:oleObj spid="_x0000_s11265" name="think-cell Slide" r:id="rId5" imgW="359" imgH="358" progId="TCLayout.ActiveDocument.1">
                  <p:embed/>
                </p:oleObj>
              </mc:Choice>
              <mc:Fallback>
                <p:oleObj name="think-cell Slide" r:id="rId5" imgW="359" imgH="358" progId="TCLayout.ActiveDocument.1">
                  <p:embed/>
                  <p:pic>
                    <p:nvPicPr>
                      <p:cNvPr id="2" name="Object 1" hidden="1"/>
                      <p:cNvPicPr/>
                      <p:nvPr/>
                    </p:nvPicPr>
                    <p:blipFill>
                      <a:blip r:embed="rId6"/>
                      <a:stretch>
                        <a:fillRect/>
                      </a:stretch>
                    </p:blipFill>
                    <p:spPr>
                      <a:xfrm>
                        <a:off x="2167" y="1625"/>
                        <a:ext cx="2159" cy="1619"/>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88852E13-85EB-4EA2-91B0-2DA1C3D63BC3}"/>
              </a:ext>
            </a:extLst>
          </p:cNvPr>
          <p:cNvSpPr/>
          <p:nvPr userDrawn="1">
            <p:custDataLst>
              <p:tags r:id="rId3"/>
            </p:custDataLst>
          </p:nvPr>
        </p:nvSpPr>
        <p:spPr>
          <a:xfrm>
            <a:off x="4" y="6"/>
            <a:ext cx="158751" cy="158751"/>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800" b="0" i="0" baseline="0" err="1">
              <a:solidFill>
                <a:schemeClr val="tx1"/>
              </a:solidFill>
              <a:latin typeface="Andada" panose="02000000000000000000" pitchFamily="50" charset="0"/>
              <a:ea typeface="ＭＳ Ｐゴシック" panose="020B0600070205080204" pitchFamily="34" charset="-128"/>
              <a:cs typeface="+mj-cs"/>
              <a:sym typeface="Andada" panose="02000000000000000000" pitchFamily="50" charset="0"/>
            </a:endParaRPr>
          </a:p>
        </p:txBody>
      </p:sp>
      <p:sp>
        <p:nvSpPr>
          <p:cNvPr id="7" name="Title">
            <a:extLst>
              <a:ext uri="{FF2B5EF4-FFF2-40B4-BE49-F238E27FC236}">
                <a16:creationId xmlns:a16="http://schemas.microsoft.com/office/drawing/2014/main" id="{6E397DE7-A8EB-4772-B9B0-A45BB37C6C58}"/>
              </a:ext>
            </a:extLst>
          </p:cNvPr>
          <p:cNvSpPr>
            <a:spLocks noGrp="1" noChangeArrowheads="1"/>
          </p:cNvSpPr>
          <p:nvPr>
            <p:ph type="title"/>
          </p:nvPr>
        </p:nvSpPr>
        <p:spPr bwMode="gray">
          <a:xfrm>
            <a:off x="554737" y="472854"/>
            <a:ext cx="11082528" cy="43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a:defRPr>
                <a:latin typeface="+mj-lt"/>
                <a:ea typeface="+mj-ea"/>
                <a:sym typeface="+mj-lt"/>
              </a:defRPr>
            </a:lvl1pPr>
          </a:lstStyle>
          <a:p>
            <a:pPr lvl="0"/>
            <a:r>
              <a:rPr lang="en-US" noProof="0"/>
              <a:t>Click to</a:t>
            </a:r>
            <a:r>
              <a:rPr lang="pl-PL" noProof="0"/>
              <a:t> </a:t>
            </a:r>
            <a:r>
              <a:rPr lang="en-US" noProof="0"/>
              <a:t>edit Master title style</a:t>
            </a:r>
            <a:endParaRPr lang="nl-NL" noProof="0"/>
          </a:p>
        </p:txBody>
      </p:sp>
    </p:spTree>
    <p:extLst>
      <p:ext uri="{BB962C8B-B14F-4D97-AF65-F5344CB8AC3E}">
        <p14:creationId xmlns:p14="http://schemas.microsoft.com/office/powerpoint/2010/main" val="14898256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el-slide">
    <p:spTree>
      <p:nvGrpSpPr>
        <p:cNvPr id="1" name=""/>
        <p:cNvGrpSpPr/>
        <p:nvPr/>
      </p:nvGrpSpPr>
      <p:grpSpPr>
        <a:xfrm>
          <a:off x="0" y="0"/>
          <a:ext cx="0" cy="0"/>
          <a:chOff x="0" y="0"/>
          <a:chExt cx="0" cy="0"/>
        </a:xfrm>
      </p:grpSpPr>
      <p:pic>
        <p:nvPicPr>
          <p:cNvPr id="2" name="Afbeelding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2350108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lanco-slide">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201" y="365125"/>
            <a:ext cx="10515600" cy="1325563"/>
          </a:xfrm>
        </p:spPr>
        <p:txBody>
          <a:bodyPr/>
          <a:lstStyle/>
          <a:p>
            <a:r>
              <a:rPr lang="en-GB" noProof="0"/>
              <a:t>Click to edit title </a:t>
            </a:r>
          </a:p>
        </p:txBody>
      </p:sp>
      <p:sp>
        <p:nvSpPr>
          <p:cNvPr id="3" name="Tijdelijke aanduiding voor inhoud 2"/>
          <p:cNvSpPr>
            <a:spLocks noGrp="1"/>
          </p:cNvSpPr>
          <p:nvPr>
            <p:ph idx="1" hasCustomPrompt="1"/>
          </p:nvPr>
        </p:nvSpPr>
        <p:spPr>
          <a:xfrm>
            <a:off x="838201" y="1825625"/>
            <a:ext cx="10515600" cy="4351339"/>
          </a:xfrm>
        </p:spPr>
        <p:txBody>
          <a:bodyPr wrap="square"/>
          <a:lstStyle>
            <a:lvl1pPr algn="l">
              <a:defRPr baseline="0"/>
            </a:lvl1pPr>
            <a:lvl2pPr marL="476215" indent="-376739" algn="l">
              <a:buFont typeface="Wingdings" charset="2"/>
              <a:buChar char="§"/>
              <a:tabLst/>
              <a:defRPr/>
            </a:lvl2pPr>
            <a:lvl3pPr algn="l">
              <a:defRPr/>
            </a:lvl3pPr>
            <a:lvl4pPr algn="l">
              <a:defRPr/>
            </a:lvl4pPr>
          </a:lstStyle>
          <a:p>
            <a:pPr lvl="0"/>
            <a:r>
              <a:rPr lang="en-GB" noProof="0"/>
              <a:t>First ‘normal’ text level</a:t>
            </a:r>
          </a:p>
          <a:p>
            <a:pPr lvl="1"/>
            <a:r>
              <a:rPr lang="en-GB" noProof="0"/>
              <a:t>Second ‘bullet’ text level</a:t>
            </a:r>
          </a:p>
          <a:p>
            <a:pPr lvl="2"/>
            <a:r>
              <a:rPr lang="en-GB" noProof="0"/>
              <a:t>Third ‘sub-bullet’ text level</a:t>
            </a:r>
          </a:p>
        </p:txBody>
      </p:sp>
    </p:spTree>
    <p:extLst>
      <p:ext uri="{BB962C8B-B14F-4D97-AF65-F5344CB8AC3E}">
        <p14:creationId xmlns:p14="http://schemas.microsoft.com/office/powerpoint/2010/main" val="2272394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625" y="1625"/>
          <a:ext cx="1619" cy="1619"/>
        </p:xfrm>
        <a:graphic>
          <a:graphicData uri="http://schemas.openxmlformats.org/presentationml/2006/ole">
            <mc:AlternateContent xmlns:mc="http://schemas.openxmlformats.org/markup-compatibility/2006">
              <mc:Choice xmlns:v="urn:schemas-microsoft-com:vml" Requires="v">
                <p:oleObj spid="_x0000_s3073" name="think-cell Slide" r:id="rId7" imgW="359" imgH="358" progId="TCLayout.ActiveDocument.1">
                  <p:embed/>
                </p:oleObj>
              </mc:Choice>
              <mc:Fallback>
                <p:oleObj name="think-cell Slide" r:id="rId7" imgW="359" imgH="358" progId="TCLayout.ActiveDocument.1">
                  <p:embed/>
                  <p:pic>
                    <p:nvPicPr>
                      <p:cNvPr id="2" name="Object 1" hidden="1"/>
                      <p:cNvPicPr/>
                      <p:nvPr/>
                    </p:nvPicPr>
                    <p:blipFill>
                      <a:blip r:embed="rId8"/>
                      <a:stretch>
                        <a:fillRect/>
                      </a:stretch>
                    </p:blipFill>
                    <p:spPr>
                      <a:xfrm>
                        <a:off x="1625" y="1625"/>
                        <a:ext cx="1619" cy="1619"/>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874BBF1E-B288-462F-A32C-0F3869BD8031}"/>
              </a:ext>
            </a:extLst>
          </p:cNvPr>
          <p:cNvSpPr/>
          <p:nvPr userDrawn="1">
            <p:custDataLst>
              <p:tags r:id="rId3"/>
            </p:custDataLst>
          </p:nvPr>
        </p:nvSpPr>
        <p:spPr>
          <a:xfrm>
            <a:off x="4" y="6"/>
            <a:ext cx="158751" cy="158751"/>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nl-NL" sz="4400" b="0" i="0" baseline="0">
              <a:solidFill>
                <a:schemeClr val="tx1"/>
              </a:solidFill>
              <a:latin typeface="Andada" panose="02000000000000000000" pitchFamily="50" charset="0"/>
              <a:ea typeface="ＭＳ Ｐゴシック" panose="020B0600070205080204" pitchFamily="34" charset="-128"/>
              <a:cs typeface="+mj-cs"/>
              <a:sym typeface="Andada" panose="02000000000000000000" pitchFamily="50" charset="0"/>
            </a:endParaRPr>
          </a:p>
        </p:txBody>
      </p:sp>
      <p:sp>
        <p:nvSpPr>
          <p:cNvPr id="8" name="Date" hidden="1">
            <a:extLst>
              <a:ext uri="{FF2B5EF4-FFF2-40B4-BE49-F238E27FC236}">
                <a16:creationId xmlns:a16="http://schemas.microsoft.com/office/drawing/2014/main" id="{C5D91C98-91AE-477E-AB5B-7A8EA5E64DEB}"/>
              </a:ext>
            </a:extLst>
          </p:cNvPr>
          <p:cNvSpPr txBox="1">
            <a:spLocks noChangeArrowheads="1"/>
          </p:cNvSpPr>
          <p:nvPr userDrawn="1"/>
        </p:nvSpPr>
        <p:spPr bwMode="gray">
          <a:xfrm>
            <a:off x="5241545" y="4236936"/>
            <a:ext cx="5597144" cy="220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oAutofit/>
          </a:bodyPr>
          <a:lstStyle>
            <a:defPPr>
              <a:defRPr lang="en-US"/>
            </a:defPPr>
            <a:lvl1pPr eaLnBrk="1" hangingPunct="1">
              <a:defRPr sz="1400" baseline="0">
                <a:latin typeface="+mn-lt"/>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nl-NL" sz="1500">
                <a:latin typeface="+mn-lt"/>
                <a:ea typeface="+mn-ea"/>
                <a:sym typeface="+mn-lt"/>
              </a:rPr>
              <a:t>Datum </a:t>
            </a:r>
          </a:p>
        </p:txBody>
      </p:sp>
      <p:sp>
        <p:nvSpPr>
          <p:cNvPr id="11" name="Document type" hidden="1">
            <a:extLst>
              <a:ext uri="{FF2B5EF4-FFF2-40B4-BE49-F238E27FC236}">
                <a16:creationId xmlns:a16="http://schemas.microsoft.com/office/drawing/2014/main" id="{676C88BA-1FB4-47A1-95B6-78FCBEAC46A0}"/>
              </a:ext>
            </a:extLst>
          </p:cNvPr>
          <p:cNvSpPr txBox="1">
            <a:spLocks noChangeArrowheads="1"/>
          </p:cNvSpPr>
          <p:nvPr userDrawn="1"/>
        </p:nvSpPr>
        <p:spPr bwMode="gray">
          <a:xfrm>
            <a:off x="5241545" y="3963200"/>
            <a:ext cx="5597144" cy="220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oAutofit/>
          </a:bodyPr>
          <a:lstStyle>
            <a:defPPr>
              <a:defRPr lang="en-US"/>
            </a:defPPr>
            <a:lvl1pPr eaLnBrk="1" hangingPunct="1">
              <a:defRPr sz="1400" baseline="0">
                <a:latin typeface="+mn-lt"/>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nl-NL" sz="1500">
                <a:latin typeface="+mn-lt"/>
                <a:ea typeface="+mn-ea"/>
                <a:sym typeface="+mn-lt"/>
              </a:rPr>
              <a:t>Documenttype </a:t>
            </a:r>
          </a:p>
        </p:txBody>
      </p:sp>
      <p:pic>
        <p:nvPicPr>
          <p:cNvPr id="9" name="Afbeelding 8" descr="Afbeelding met plein&#10;&#10;Automatisch gegenereerde beschrijving">
            <a:extLst>
              <a:ext uri="{FF2B5EF4-FFF2-40B4-BE49-F238E27FC236}">
                <a16:creationId xmlns:a16="http://schemas.microsoft.com/office/drawing/2014/main" id="{B74555D7-7B0B-5047-AD68-857F7A839A21}"/>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71550" y="3429000"/>
            <a:ext cx="2669879" cy="2902525"/>
          </a:xfrm>
          <a:prstGeom prst="rect">
            <a:avLst/>
          </a:prstGeom>
        </p:spPr>
      </p:pic>
      <p:sp>
        <p:nvSpPr>
          <p:cNvPr id="10" name="Title">
            <a:extLst>
              <a:ext uri="{FF2B5EF4-FFF2-40B4-BE49-F238E27FC236}">
                <a16:creationId xmlns:a16="http://schemas.microsoft.com/office/drawing/2014/main" id="{A79254EA-853C-F643-8392-ADA0DA0CE276}"/>
              </a:ext>
            </a:extLst>
          </p:cNvPr>
          <p:cNvSpPr>
            <a:spLocks noGrp="1"/>
          </p:cNvSpPr>
          <p:nvPr>
            <p:ph type="ctrTitle"/>
            <p:custDataLst>
              <p:tags r:id="rId4"/>
            </p:custDataLst>
          </p:nvPr>
        </p:nvSpPr>
        <p:spPr>
          <a:xfrm>
            <a:off x="4414048" y="2546003"/>
            <a:ext cx="7361972" cy="1354217"/>
          </a:xfrm>
        </p:spPr>
        <p:txBody>
          <a:bodyPr anchor="b"/>
          <a:lstStyle>
            <a:lvl1pPr>
              <a:defRPr/>
            </a:lvl1pPr>
          </a:lstStyle>
          <a:p>
            <a:r>
              <a:rPr lang="nl-NL" sz="4489" noProof="0"/>
              <a:t>Click </a:t>
            </a:r>
            <a:r>
              <a:rPr lang="nl-NL" sz="4489" noProof="0" err="1"/>
              <a:t>to</a:t>
            </a:r>
            <a:r>
              <a:rPr lang="nl-NL" sz="4489" noProof="0"/>
              <a:t> </a:t>
            </a:r>
            <a:r>
              <a:rPr lang="nl-NL" sz="4489" noProof="0" err="1"/>
              <a:t>edit</a:t>
            </a:r>
            <a:r>
              <a:rPr lang="nl-NL" sz="4489" noProof="0"/>
              <a:t> Master </a:t>
            </a:r>
            <a:r>
              <a:rPr lang="nl-NL" sz="4489" noProof="0" err="1"/>
              <a:t>title</a:t>
            </a:r>
            <a:r>
              <a:rPr lang="nl-NL" sz="4489" noProof="0"/>
              <a:t> </a:t>
            </a:r>
            <a:r>
              <a:rPr lang="nl-NL" sz="4489" noProof="0" err="1"/>
              <a:t>style</a:t>
            </a:r>
            <a:endParaRPr lang="nl-NL" sz="4489">
              <a:solidFill>
                <a:schemeClr val="tx2"/>
              </a:solidFill>
            </a:endParaRPr>
          </a:p>
        </p:txBody>
      </p:sp>
      <p:sp>
        <p:nvSpPr>
          <p:cNvPr id="13" name="Rectangle 3">
            <a:extLst>
              <a:ext uri="{FF2B5EF4-FFF2-40B4-BE49-F238E27FC236}">
                <a16:creationId xmlns:a16="http://schemas.microsoft.com/office/drawing/2014/main" id="{575B434C-E057-AD41-A315-B35CEE5E8C27}"/>
              </a:ext>
            </a:extLst>
          </p:cNvPr>
          <p:cNvSpPr/>
          <p:nvPr userDrawn="1"/>
        </p:nvSpPr>
        <p:spPr>
          <a:xfrm>
            <a:off x="4216932" y="5777659"/>
            <a:ext cx="7434930" cy="832633"/>
          </a:xfrm>
          <a:prstGeom prst="rect">
            <a:avLst/>
          </a:prstGeom>
        </p:spPr>
        <p:txBody>
          <a:bodyPr wrap="square" lIns="0" tIns="0" rIns="0" bIns="0">
            <a:spAutoFit/>
          </a:bodyPr>
          <a:lstStyle/>
          <a:p>
            <a:pPr marL="0" marR="0" lvl="0" indent="0" algn="l" defTabSz="932962" rtl="0" eaLnBrk="1" fontAlgn="base" latinLnBrk="0" hangingPunct="1">
              <a:lnSpc>
                <a:spcPct val="100000"/>
              </a:lnSpc>
              <a:spcBef>
                <a:spcPct val="50000"/>
              </a:spcBef>
              <a:spcAft>
                <a:spcPct val="0"/>
              </a:spcAft>
              <a:buClrTx/>
              <a:buSzTx/>
              <a:buFontTx/>
              <a:buNone/>
              <a:tabLst/>
              <a:defRPr/>
            </a:pPr>
            <a:r>
              <a:rPr kumimoji="0" lang="nl-NL" sz="816" b="0" i="1" u="none" strike="noStrike" kern="1200" cap="none" spc="0" normalizeH="0" baseline="0" noProof="0">
                <a:ln>
                  <a:noFill/>
                </a:ln>
                <a:solidFill>
                  <a:srgbClr val="000000"/>
                </a:solidFill>
                <a:effectLst/>
                <a:uLnTx/>
                <a:uFillTx/>
                <a:latin typeface="Arial" charset="0"/>
                <a:ea typeface="ＭＳ Ｐゴシック"/>
                <a:cs typeface="+mn-cs"/>
              </a:rPr>
              <a:t>De informatie in dit document is uitsluitend bedoeld als algemene informatie. Aan de informatie kunnen geen rechten worden ontleend. Hoewel stichting Het Potentieel Pakken zorgvuldigheid in acht neemt bij het samenstellen en onderhouden van dit document, staat de stichting niet in voor de juistheid, volledigheid en/of actualiteit van de informatie en wijst iedere aansprakelijkheid ten aanzien hiervan uitdrukkelijk van de hand.</a:t>
            </a:r>
          </a:p>
          <a:p>
            <a:pPr marL="0" marR="0" lvl="0" indent="0" algn="l" defTabSz="932962" rtl="0" eaLnBrk="1" fontAlgn="base" latinLnBrk="0" hangingPunct="1">
              <a:lnSpc>
                <a:spcPct val="100000"/>
              </a:lnSpc>
              <a:spcBef>
                <a:spcPct val="50000"/>
              </a:spcBef>
              <a:spcAft>
                <a:spcPct val="0"/>
              </a:spcAft>
              <a:buClrTx/>
              <a:buSzTx/>
              <a:buFontTx/>
              <a:buNone/>
              <a:tabLst/>
              <a:defRPr/>
            </a:pPr>
            <a:r>
              <a:rPr kumimoji="0" lang="nl-NL" sz="816" b="0" i="1" u="none" strike="noStrike" kern="1200" cap="none" spc="0" normalizeH="0" baseline="0" noProof="0">
                <a:ln>
                  <a:noFill/>
                </a:ln>
                <a:solidFill>
                  <a:srgbClr val="000000"/>
                </a:solidFill>
                <a:effectLst/>
                <a:uLnTx/>
                <a:uFillTx/>
                <a:latin typeface="Arial" charset="0"/>
                <a:ea typeface="ＭＳ Ｐゴシック"/>
                <a:cs typeface="+mn-cs"/>
              </a:rPr>
              <a:t>© Copyright stichting Het Potentieel Pakken 2020. Alle rechten worden voorbehouden. Niets van de in dit document gepubliceerde gegevens (waaronder begrepen beeldmateriaal) mag zonder uitdrukkelijke voorafgaande schriftelijke toestemming van stichting Het Potentieel Pakken worden verveelvoudigd, bewerkt, en/of (verder) openbaar worden gemaakt, online noch offline.</a:t>
            </a:r>
            <a:endParaRPr kumimoji="0" lang="en-US" sz="918" b="0" i="1" u="none" strike="noStrike" kern="1200" cap="none" spc="0" normalizeH="0" baseline="0" noProof="0">
              <a:ln>
                <a:noFill/>
              </a:ln>
              <a:solidFill>
                <a:srgbClr val="000000"/>
              </a:solidFill>
              <a:effectLst/>
              <a:uLnTx/>
              <a:uFillTx/>
              <a:latin typeface="Arial" charset="0"/>
              <a:ea typeface="ＭＳ Ｐゴシック"/>
              <a:cs typeface="+mn-cs"/>
            </a:endParaRPr>
          </a:p>
        </p:txBody>
      </p:sp>
      <p:cxnSp>
        <p:nvCxnSpPr>
          <p:cNvPr id="14" name="Rechte verbindingslijn 13">
            <a:extLst>
              <a:ext uri="{FF2B5EF4-FFF2-40B4-BE49-F238E27FC236}">
                <a16:creationId xmlns:a16="http://schemas.microsoft.com/office/drawing/2014/main" id="{B36EA26D-46CB-F046-8021-1DC707E18C8A}"/>
              </a:ext>
            </a:extLst>
          </p:cNvPr>
          <p:cNvCxnSpPr/>
          <p:nvPr userDrawn="1"/>
        </p:nvCxnSpPr>
        <p:spPr>
          <a:xfrm>
            <a:off x="4272352" y="3971310"/>
            <a:ext cx="7617373" cy="0"/>
          </a:xfrm>
          <a:prstGeom prst="line">
            <a:avLst/>
          </a:prstGeom>
          <a:ln/>
        </p:spPr>
        <p:style>
          <a:lnRef idx="2">
            <a:schemeClr val="accent3"/>
          </a:lnRef>
          <a:fillRef idx="0">
            <a:schemeClr val="accent3"/>
          </a:fillRef>
          <a:effectRef idx="1">
            <a:schemeClr val="accent3"/>
          </a:effectRef>
          <a:fontRef idx="minor">
            <a:schemeClr val="tx1"/>
          </a:fontRef>
        </p:style>
      </p:cxnSp>
      <p:sp>
        <p:nvSpPr>
          <p:cNvPr id="15" name="Subtitle">
            <a:extLst>
              <a:ext uri="{FF2B5EF4-FFF2-40B4-BE49-F238E27FC236}">
                <a16:creationId xmlns:a16="http://schemas.microsoft.com/office/drawing/2014/main" id="{45EC42FA-AA70-CC4C-93D6-D995D5D25BF0}"/>
              </a:ext>
            </a:extLst>
          </p:cNvPr>
          <p:cNvSpPr>
            <a:spLocks noGrp="1"/>
          </p:cNvSpPr>
          <p:nvPr>
            <p:ph type="subTitle" idx="4294967295"/>
            <p:custDataLst>
              <p:tags r:id="rId5"/>
            </p:custDataLst>
          </p:nvPr>
        </p:nvSpPr>
        <p:spPr>
          <a:xfrm>
            <a:off x="4414048" y="4062830"/>
            <a:ext cx="7361972" cy="500166"/>
          </a:xfrm>
        </p:spPr>
        <p:txBody>
          <a:bodyPr/>
          <a:lstStyle>
            <a:lvl1pPr>
              <a:defRPr/>
            </a:lvl1pPr>
          </a:lstStyle>
          <a:p>
            <a:pPr lvl="0"/>
            <a:r>
              <a:rPr lang="nl-NL" noProof="0"/>
              <a:t>Click </a:t>
            </a:r>
            <a:r>
              <a:rPr lang="nl-NL" noProof="0" err="1"/>
              <a:t>to</a:t>
            </a:r>
            <a:r>
              <a:rPr lang="nl-NL" noProof="0"/>
              <a:t> </a:t>
            </a:r>
            <a:r>
              <a:rPr lang="nl-NL" noProof="0" err="1"/>
              <a:t>edit</a:t>
            </a:r>
            <a:r>
              <a:rPr lang="nl-NL" noProof="0"/>
              <a:t> Master </a:t>
            </a:r>
            <a:r>
              <a:rPr lang="nl-NL" noProof="0" err="1"/>
              <a:t>subtitle</a:t>
            </a:r>
            <a:r>
              <a:rPr lang="nl-NL" noProof="0"/>
              <a:t> </a:t>
            </a:r>
            <a:r>
              <a:rPr lang="nl-NL" noProof="0" err="1"/>
              <a:t>style</a:t>
            </a:r>
            <a:endParaRPr lang="nl-NL" noProof="0"/>
          </a:p>
        </p:txBody>
      </p:sp>
    </p:spTree>
    <p:extLst>
      <p:ext uri="{BB962C8B-B14F-4D97-AF65-F5344CB8AC3E}">
        <p14:creationId xmlns:p14="http://schemas.microsoft.com/office/powerpoint/2010/main" val="1504137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2167" y="1625"/>
          <a:ext cx="2159" cy="1619"/>
        </p:xfrm>
        <a:graphic>
          <a:graphicData uri="http://schemas.openxmlformats.org/presentationml/2006/ole">
            <mc:AlternateContent xmlns:mc="http://schemas.openxmlformats.org/markup-compatibility/2006">
              <mc:Choice xmlns:v="urn:schemas-microsoft-com:vml" Requires="v">
                <p:oleObj spid="_x0000_s4097" name="think-cell Slide" r:id="rId5" imgW="359" imgH="358" progId="TCLayout.ActiveDocument.1">
                  <p:embed/>
                </p:oleObj>
              </mc:Choice>
              <mc:Fallback>
                <p:oleObj name="think-cell Slide" r:id="rId5" imgW="359" imgH="358" progId="TCLayout.ActiveDocument.1">
                  <p:embed/>
                  <p:pic>
                    <p:nvPicPr>
                      <p:cNvPr id="2" name="Object 1" hidden="1"/>
                      <p:cNvPicPr/>
                      <p:nvPr/>
                    </p:nvPicPr>
                    <p:blipFill>
                      <a:blip r:embed="rId6"/>
                      <a:stretch>
                        <a:fillRect/>
                      </a:stretch>
                    </p:blipFill>
                    <p:spPr>
                      <a:xfrm>
                        <a:off x="2167" y="1625"/>
                        <a:ext cx="2159" cy="1619"/>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88852E13-85EB-4EA2-91B0-2DA1C3D63BC3}"/>
              </a:ext>
            </a:extLst>
          </p:cNvPr>
          <p:cNvSpPr/>
          <p:nvPr userDrawn="1">
            <p:custDataLst>
              <p:tags r:id="rId3"/>
            </p:custDataLst>
          </p:nvPr>
        </p:nvSpPr>
        <p:spPr>
          <a:xfrm>
            <a:off x="4" y="6"/>
            <a:ext cx="158751" cy="158751"/>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nl-NL" sz="2800" b="0" i="0" baseline="0">
              <a:solidFill>
                <a:schemeClr val="tx1"/>
              </a:solidFill>
              <a:latin typeface="Andada" panose="02000000000000000000" pitchFamily="50" charset="0"/>
              <a:ea typeface="ＭＳ Ｐゴシック" panose="020B0600070205080204" pitchFamily="34" charset="-128"/>
              <a:cs typeface="+mj-cs"/>
              <a:sym typeface="Andada" panose="02000000000000000000" pitchFamily="50" charset="0"/>
            </a:endParaRPr>
          </a:p>
        </p:txBody>
      </p:sp>
      <p:sp>
        <p:nvSpPr>
          <p:cNvPr id="7" name="Title">
            <a:extLst>
              <a:ext uri="{FF2B5EF4-FFF2-40B4-BE49-F238E27FC236}">
                <a16:creationId xmlns:a16="http://schemas.microsoft.com/office/drawing/2014/main" id="{6E397DE7-A8EB-4772-B9B0-A45BB37C6C58}"/>
              </a:ext>
            </a:extLst>
          </p:cNvPr>
          <p:cNvSpPr>
            <a:spLocks noGrp="1" noChangeArrowheads="1"/>
          </p:cNvSpPr>
          <p:nvPr>
            <p:ph type="title"/>
          </p:nvPr>
        </p:nvSpPr>
        <p:spPr bwMode="gray">
          <a:xfrm>
            <a:off x="554737" y="472853"/>
            <a:ext cx="11082528" cy="43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a:defRPr sz="2800">
                <a:latin typeface="+mj-lt"/>
                <a:ea typeface="+mj-ea"/>
                <a:sym typeface="+mj-lt"/>
              </a:defRPr>
            </a:lvl1pPr>
          </a:lstStyle>
          <a:p>
            <a:pPr lvl="0"/>
            <a:r>
              <a:rPr lang="nl-NL" noProof="0"/>
              <a:t>Click </a:t>
            </a:r>
            <a:r>
              <a:rPr lang="nl-NL" noProof="0" err="1"/>
              <a:t>to</a:t>
            </a:r>
            <a:r>
              <a:rPr lang="nl-NL" noProof="0"/>
              <a:t> </a:t>
            </a:r>
            <a:r>
              <a:rPr lang="nl-NL" noProof="0" err="1"/>
              <a:t>edit</a:t>
            </a:r>
            <a:r>
              <a:rPr lang="nl-NL" noProof="0"/>
              <a:t> Master </a:t>
            </a:r>
            <a:r>
              <a:rPr lang="nl-NL" noProof="0" err="1"/>
              <a:t>title</a:t>
            </a:r>
            <a:r>
              <a:rPr lang="nl-NL" noProof="0"/>
              <a:t> </a:t>
            </a:r>
            <a:r>
              <a:rPr lang="nl-NL" noProof="0" err="1"/>
              <a:t>style</a:t>
            </a:r>
            <a:endParaRPr lang="nl-NL" noProof="0"/>
          </a:p>
        </p:txBody>
      </p:sp>
    </p:spTree>
    <p:extLst>
      <p:ext uri="{BB962C8B-B14F-4D97-AF65-F5344CB8AC3E}">
        <p14:creationId xmlns:p14="http://schemas.microsoft.com/office/powerpoint/2010/main" val="2456333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lt. layou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2167" y="1625"/>
          <a:ext cx="2159" cy="1619"/>
        </p:xfrm>
        <a:graphic>
          <a:graphicData uri="http://schemas.openxmlformats.org/presentationml/2006/ole">
            <mc:AlternateContent xmlns:mc="http://schemas.openxmlformats.org/markup-compatibility/2006">
              <mc:Choice xmlns:v="urn:schemas-microsoft-com:vml" Requires="v">
                <p:oleObj spid="_x0000_s5121" name="think-cell Slide" r:id="rId5" imgW="359" imgH="358" progId="TCLayout.ActiveDocument.1">
                  <p:embed/>
                </p:oleObj>
              </mc:Choice>
              <mc:Fallback>
                <p:oleObj name="think-cell Slide" r:id="rId5" imgW="359" imgH="358" progId="TCLayout.ActiveDocument.1">
                  <p:embed/>
                  <p:pic>
                    <p:nvPicPr>
                      <p:cNvPr id="2" name="Object 1" hidden="1"/>
                      <p:cNvPicPr/>
                      <p:nvPr/>
                    </p:nvPicPr>
                    <p:blipFill>
                      <a:blip r:embed="rId6"/>
                      <a:stretch>
                        <a:fillRect/>
                      </a:stretch>
                    </p:blipFill>
                    <p:spPr>
                      <a:xfrm>
                        <a:off x="2167" y="1625"/>
                        <a:ext cx="2159" cy="1619"/>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2CDA74ED-0336-4806-9831-0D6B17C68BE2}"/>
              </a:ext>
            </a:extLst>
          </p:cNvPr>
          <p:cNvSpPr/>
          <p:nvPr userDrawn="1">
            <p:custDataLst>
              <p:tags r:id="rId3"/>
            </p:custDataLst>
          </p:nvPr>
        </p:nvSpPr>
        <p:spPr>
          <a:xfrm>
            <a:off x="4" y="6"/>
            <a:ext cx="158751" cy="158751"/>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endParaRPr lang="nl-NL" sz="2800" b="0" i="0" baseline="0">
              <a:solidFill>
                <a:schemeClr val="tx1"/>
              </a:solidFill>
              <a:latin typeface="Andada" panose="02000000000000000000" pitchFamily="50" charset="0"/>
              <a:ea typeface="ＭＳ Ｐゴシック" panose="020B0600070205080204" pitchFamily="34" charset="-128"/>
              <a:cs typeface="+mj-cs"/>
              <a:sym typeface="Andada" panose="02000000000000000000" pitchFamily="50" charset="0"/>
            </a:endParaRPr>
          </a:p>
        </p:txBody>
      </p:sp>
      <p:sp>
        <p:nvSpPr>
          <p:cNvPr id="7" name="Title">
            <a:extLst>
              <a:ext uri="{FF2B5EF4-FFF2-40B4-BE49-F238E27FC236}">
                <a16:creationId xmlns:a16="http://schemas.microsoft.com/office/drawing/2014/main" id="{6E397DE7-A8EB-4772-B9B0-A45BB37C6C58}"/>
              </a:ext>
            </a:extLst>
          </p:cNvPr>
          <p:cNvSpPr>
            <a:spLocks noGrp="1" noChangeArrowheads="1"/>
          </p:cNvSpPr>
          <p:nvPr>
            <p:ph type="title"/>
          </p:nvPr>
        </p:nvSpPr>
        <p:spPr bwMode="gray">
          <a:xfrm>
            <a:off x="554737" y="2652042"/>
            <a:ext cx="3465576" cy="86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noAutofit/>
          </a:bodyPr>
          <a:lstStyle>
            <a:lvl1pPr>
              <a:defRPr>
                <a:latin typeface="+mj-lt"/>
                <a:ea typeface="+mj-ea"/>
                <a:sym typeface="+mj-lt"/>
              </a:defRPr>
            </a:lvl1pPr>
          </a:lstStyle>
          <a:p>
            <a:pPr lvl="0"/>
            <a:r>
              <a:rPr lang="nl-NL" noProof="0"/>
              <a:t>Click </a:t>
            </a:r>
            <a:r>
              <a:rPr lang="nl-NL" noProof="0" err="1"/>
              <a:t>to</a:t>
            </a:r>
            <a:r>
              <a:rPr lang="nl-NL" noProof="0"/>
              <a:t> </a:t>
            </a:r>
            <a:r>
              <a:rPr lang="nl-NL" noProof="0" err="1"/>
              <a:t>edit</a:t>
            </a:r>
            <a:r>
              <a:rPr lang="nl-NL" noProof="0"/>
              <a:t> Master </a:t>
            </a:r>
            <a:r>
              <a:rPr lang="nl-NL" noProof="0" err="1"/>
              <a:t>title</a:t>
            </a:r>
            <a:r>
              <a:rPr lang="nl-NL" noProof="0"/>
              <a:t> </a:t>
            </a:r>
            <a:r>
              <a:rPr lang="nl-NL" noProof="0" err="1"/>
              <a:t>style</a:t>
            </a:r>
            <a:endParaRPr lang="nl-NL" noProof="0"/>
          </a:p>
        </p:txBody>
      </p:sp>
      <p:sp>
        <p:nvSpPr>
          <p:cNvPr id="6" name="3. Unit of measure" hidden="1">
            <a:extLst>
              <a:ext uri="{FF2B5EF4-FFF2-40B4-BE49-F238E27FC236}">
                <a16:creationId xmlns:a16="http://schemas.microsoft.com/office/drawing/2014/main" id="{33C0BA8B-A6DC-41B6-B34E-F10C35197C90}"/>
              </a:ext>
            </a:extLst>
          </p:cNvPr>
          <p:cNvSpPr txBox="1">
            <a:spLocks noChangeArrowheads="1"/>
          </p:cNvSpPr>
          <p:nvPr userDrawn="1"/>
        </p:nvSpPr>
        <p:spPr bwMode="gray">
          <a:xfrm>
            <a:off x="554736" y="3659651"/>
            <a:ext cx="3465576" cy="28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t" anchorCtr="0">
            <a:noAutofit/>
          </a:bodyPr>
          <a:lstStyle>
            <a:defPPr>
              <a:defRPr lang="en-US"/>
            </a:defPPr>
            <a:lvl1pPr defTabSz="895350">
              <a:tabLst>
                <a:tab pos="447675" algn="l"/>
              </a:tabLst>
              <a:defRPr baseline="0">
                <a:latin typeface="+mn-lt"/>
              </a:defRPr>
            </a:lvl1pPr>
            <a:lvl2pPr marL="447675" defTabSz="895350">
              <a:defRPr sz="2400"/>
            </a:lvl2pPr>
            <a:lvl3pPr marL="895350" defTabSz="895350">
              <a:defRPr sz="2400"/>
            </a:lvl3pPr>
            <a:lvl4pPr marL="1344613" defTabSz="895350">
              <a:defRPr sz="2400"/>
            </a:lvl4pPr>
            <a:lvl5pPr marL="1792288" defTabSz="895350">
              <a:defRPr sz="2400"/>
            </a:lvl5pPr>
            <a:lvl6pPr marL="2249488" defTabSz="895350" fontAlgn="base">
              <a:spcBef>
                <a:spcPct val="0"/>
              </a:spcBef>
              <a:spcAft>
                <a:spcPct val="0"/>
              </a:spcAft>
              <a:defRPr sz="2400"/>
            </a:lvl6pPr>
            <a:lvl7pPr marL="2706688" defTabSz="895350" fontAlgn="base">
              <a:spcBef>
                <a:spcPct val="0"/>
              </a:spcBef>
              <a:spcAft>
                <a:spcPct val="0"/>
              </a:spcAft>
              <a:defRPr sz="2400"/>
            </a:lvl7pPr>
            <a:lvl8pPr marL="3163888" defTabSz="895350" fontAlgn="base">
              <a:spcBef>
                <a:spcPct val="0"/>
              </a:spcBef>
              <a:spcAft>
                <a:spcPct val="0"/>
              </a:spcAft>
              <a:defRPr sz="2400"/>
            </a:lvl8pPr>
            <a:lvl9pPr marL="3621088" defTabSz="895350" fontAlgn="base">
              <a:spcBef>
                <a:spcPct val="0"/>
              </a:spcBef>
              <a:spcAft>
                <a:spcPct val="0"/>
              </a:spcAft>
              <a:defRPr sz="2400"/>
            </a:lvl9pPr>
          </a:lstStyle>
          <a:p>
            <a:r>
              <a:rPr lang="nl-NL" sz="1900">
                <a:latin typeface="+mn-lt"/>
                <a:ea typeface="+mn-ea"/>
                <a:sym typeface="+mn-lt"/>
              </a:rPr>
              <a:t>Meeteenheid </a:t>
            </a:r>
          </a:p>
        </p:txBody>
      </p:sp>
      <p:sp>
        <p:nvSpPr>
          <p:cNvPr id="8" name="Rectangle 7">
            <a:extLst>
              <a:ext uri="{FF2B5EF4-FFF2-40B4-BE49-F238E27FC236}">
                <a16:creationId xmlns:a16="http://schemas.microsoft.com/office/drawing/2014/main" id="{6F32F541-4C5A-4992-90B3-AB9730445461}"/>
              </a:ext>
            </a:extLst>
          </p:cNvPr>
          <p:cNvSpPr>
            <a:spLocks/>
          </p:cNvSpPr>
          <p:nvPr userDrawn="1"/>
        </p:nvSpPr>
        <p:spPr bwMode="gray">
          <a:xfrm>
            <a:off x="5772151" y="592456"/>
            <a:ext cx="5867400" cy="5810251"/>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30" tIns="45718" rIns="91430" bIns="45718" rtlCol="0" anchor="ctr">
            <a:noAutofit/>
          </a:bodyPr>
          <a:lstStyle/>
          <a:p>
            <a:pPr marL="0" lvl="0" algn="ctr" defTabSz="914282" eaLnBrk="1" latinLnBrk="0" hangingPunct="1"/>
            <a:endParaRPr lang="nl-NL" sz="1900">
              <a:solidFill>
                <a:schemeClr val="tx1"/>
              </a:solidFill>
            </a:endParaRPr>
          </a:p>
        </p:txBody>
      </p:sp>
      <p:sp>
        <p:nvSpPr>
          <p:cNvPr id="10" name="4. Footnote" hidden="1">
            <a:extLst>
              <a:ext uri="{FF2B5EF4-FFF2-40B4-BE49-F238E27FC236}">
                <a16:creationId xmlns:a16="http://schemas.microsoft.com/office/drawing/2014/main" id="{43744A64-9617-47EA-AFA1-EC1E7ABB0343}"/>
              </a:ext>
            </a:extLst>
          </p:cNvPr>
          <p:cNvSpPr txBox="1">
            <a:spLocks noChangeArrowheads="1"/>
          </p:cNvSpPr>
          <p:nvPr userDrawn="1"/>
        </p:nvSpPr>
        <p:spPr bwMode="gray">
          <a:xfrm>
            <a:off x="554740" y="6071657"/>
            <a:ext cx="5007863" cy="141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noAutofit/>
          </a:bodyPr>
          <a:lstStyle>
            <a:defPPr>
              <a:defRPr lang="en-US"/>
            </a:defPPr>
            <a:lvl1pPr marL="88900" indent="-88900" defTabSz="895350">
              <a:defRPr sz="1000" baseline="0">
                <a:latin typeface="+mn-lt"/>
              </a:defRPr>
            </a:lvl1pPr>
            <a:lvl2pPr marL="1031875" defTabSz="895350">
              <a:defRPr sz="2400"/>
            </a:lvl2pPr>
            <a:lvl3pPr marL="1217613" defTabSz="895350">
              <a:defRPr sz="2400"/>
            </a:lvl3pPr>
            <a:lvl4pPr marL="1404938" defTabSz="895350">
              <a:defRPr sz="2400"/>
            </a:lvl4pPr>
            <a:lvl5pPr marL="1792288" defTabSz="895350">
              <a:defRPr sz="2400"/>
            </a:lvl5pPr>
            <a:lvl6pPr marL="2249488" defTabSz="895350" fontAlgn="base">
              <a:spcBef>
                <a:spcPct val="0"/>
              </a:spcBef>
              <a:spcAft>
                <a:spcPct val="0"/>
              </a:spcAft>
              <a:defRPr sz="2400"/>
            </a:lvl6pPr>
            <a:lvl7pPr marL="2706688" defTabSz="895350" fontAlgn="base">
              <a:spcBef>
                <a:spcPct val="0"/>
              </a:spcBef>
              <a:spcAft>
                <a:spcPct val="0"/>
              </a:spcAft>
              <a:defRPr sz="2400"/>
            </a:lvl7pPr>
            <a:lvl8pPr marL="3163888" defTabSz="895350" fontAlgn="base">
              <a:spcBef>
                <a:spcPct val="0"/>
              </a:spcBef>
              <a:spcAft>
                <a:spcPct val="0"/>
              </a:spcAft>
              <a:defRPr sz="2400"/>
            </a:lvl8pPr>
            <a:lvl9pPr marL="3621088" defTabSz="895350" fontAlgn="base">
              <a:spcBef>
                <a:spcPct val="0"/>
              </a:spcBef>
              <a:spcAft>
                <a:spcPct val="0"/>
              </a:spcAft>
              <a:defRPr sz="2400"/>
            </a:lvl9pPr>
          </a:lstStyle>
          <a:p>
            <a:pPr marL="95240" indent="-95240"/>
            <a:r>
              <a:rPr lang="nl-NL" sz="900">
                <a:latin typeface="+mn-lt"/>
                <a:ea typeface="+mn-ea"/>
                <a:sym typeface="+mn-lt"/>
              </a:rPr>
              <a:t>1 Voetnoot </a:t>
            </a:r>
          </a:p>
        </p:txBody>
      </p:sp>
      <p:sp>
        <p:nvSpPr>
          <p:cNvPr id="11" name="5. Source" hidden="1">
            <a:extLst>
              <a:ext uri="{FF2B5EF4-FFF2-40B4-BE49-F238E27FC236}">
                <a16:creationId xmlns:a16="http://schemas.microsoft.com/office/drawing/2014/main" id="{318C7451-78B0-4413-BDD6-D4B843EDEC15}"/>
              </a:ext>
            </a:extLst>
          </p:cNvPr>
          <p:cNvSpPr>
            <a:spLocks noChangeArrowheads="1"/>
          </p:cNvSpPr>
          <p:nvPr userDrawn="1"/>
        </p:nvSpPr>
        <p:spPr bwMode="gray">
          <a:xfrm>
            <a:off x="554740" y="6261395"/>
            <a:ext cx="5007863" cy="141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noAutofit/>
          </a:bodyPr>
          <a:lstStyle/>
          <a:p>
            <a:pPr marL="304759" indent="-304759" defTabSz="895236">
              <a:tabLst/>
            </a:pPr>
            <a:r>
              <a:rPr lang="nl-NL" sz="900" baseline="0" noProof="0">
                <a:latin typeface="+mn-lt"/>
                <a:ea typeface="+mn-ea"/>
                <a:sym typeface="+mn-lt"/>
              </a:rPr>
              <a:t>Bron: Bron </a:t>
            </a:r>
          </a:p>
        </p:txBody>
      </p:sp>
    </p:spTree>
    <p:extLst>
      <p:ext uri="{BB962C8B-B14F-4D97-AF65-F5344CB8AC3E}">
        <p14:creationId xmlns:p14="http://schemas.microsoft.com/office/powerpoint/2010/main" val="466344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Alt. layou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2167" y="1625"/>
          <a:ext cx="2159" cy="1619"/>
        </p:xfrm>
        <a:graphic>
          <a:graphicData uri="http://schemas.openxmlformats.org/presentationml/2006/ole">
            <mc:AlternateContent xmlns:mc="http://schemas.openxmlformats.org/markup-compatibility/2006">
              <mc:Choice xmlns:v="urn:schemas-microsoft-com:vml" Requires="v">
                <p:oleObj spid="_x0000_s6145" name="think-cell Slide" r:id="rId5" imgW="359" imgH="358" progId="TCLayout.ActiveDocument.1">
                  <p:embed/>
                </p:oleObj>
              </mc:Choice>
              <mc:Fallback>
                <p:oleObj name="think-cell Slide" r:id="rId5" imgW="359" imgH="358" progId="TCLayout.ActiveDocument.1">
                  <p:embed/>
                  <p:pic>
                    <p:nvPicPr>
                      <p:cNvPr id="2" name="Object 1" hidden="1"/>
                      <p:cNvPicPr/>
                      <p:nvPr/>
                    </p:nvPicPr>
                    <p:blipFill>
                      <a:blip r:embed="rId6"/>
                      <a:stretch>
                        <a:fillRect/>
                      </a:stretch>
                    </p:blipFill>
                    <p:spPr>
                      <a:xfrm>
                        <a:off x="2167" y="1625"/>
                        <a:ext cx="2159" cy="1619"/>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2CDA74ED-0336-4806-9831-0D6B17C68BE2}"/>
              </a:ext>
            </a:extLst>
          </p:cNvPr>
          <p:cNvSpPr/>
          <p:nvPr userDrawn="1">
            <p:custDataLst>
              <p:tags r:id="rId3"/>
            </p:custDataLst>
          </p:nvPr>
        </p:nvSpPr>
        <p:spPr>
          <a:xfrm>
            <a:off x="4" y="6"/>
            <a:ext cx="158751" cy="158751"/>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endParaRPr lang="nl-NL" sz="2800" b="0" i="0" baseline="0">
              <a:solidFill>
                <a:schemeClr val="tx1"/>
              </a:solidFill>
              <a:latin typeface="Andada" panose="02000000000000000000" pitchFamily="50" charset="0"/>
              <a:ea typeface="ＭＳ Ｐゴシック" panose="020B0600070205080204" pitchFamily="34" charset="-128"/>
              <a:cs typeface="+mj-cs"/>
              <a:sym typeface="Andada" panose="02000000000000000000" pitchFamily="50" charset="0"/>
            </a:endParaRPr>
          </a:p>
        </p:txBody>
      </p:sp>
      <p:sp>
        <p:nvSpPr>
          <p:cNvPr id="7" name="Title">
            <a:extLst>
              <a:ext uri="{FF2B5EF4-FFF2-40B4-BE49-F238E27FC236}">
                <a16:creationId xmlns:a16="http://schemas.microsoft.com/office/drawing/2014/main" id="{6E397DE7-A8EB-4772-B9B0-A45BB37C6C58}"/>
              </a:ext>
            </a:extLst>
          </p:cNvPr>
          <p:cNvSpPr>
            <a:spLocks noGrp="1" noChangeArrowheads="1"/>
          </p:cNvSpPr>
          <p:nvPr>
            <p:ph type="title"/>
          </p:nvPr>
        </p:nvSpPr>
        <p:spPr bwMode="gray">
          <a:xfrm>
            <a:off x="554737" y="2652042"/>
            <a:ext cx="3465576" cy="86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noAutofit/>
          </a:bodyPr>
          <a:lstStyle>
            <a:lvl1pPr>
              <a:defRPr>
                <a:latin typeface="+mj-lt"/>
                <a:ea typeface="+mj-ea"/>
                <a:sym typeface="+mj-lt"/>
              </a:defRPr>
            </a:lvl1pPr>
          </a:lstStyle>
          <a:p>
            <a:pPr lvl="0"/>
            <a:r>
              <a:rPr lang="nl-NL" noProof="0"/>
              <a:t>Click </a:t>
            </a:r>
            <a:r>
              <a:rPr lang="nl-NL" noProof="0" err="1"/>
              <a:t>to</a:t>
            </a:r>
            <a:r>
              <a:rPr lang="nl-NL" noProof="0"/>
              <a:t> </a:t>
            </a:r>
            <a:r>
              <a:rPr lang="nl-NL" noProof="0" err="1"/>
              <a:t>edit</a:t>
            </a:r>
            <a:r>
              <a:rPr lang="nl-NL" noProof="0"/>
              <a:t> Master </a:t>
            </a:r>
            <a:r>
              <a:rPr lang="nl-NL" noProof="0" err="1"/>
              <a:t>title</a:t>
            </a:r>
            <a:r>
              <a:rPr lang="nl-NL" noProof="0"/>
              <a:t> </a:t>
            </a:r>
            <a:r>
              <a:rPr lang="nl-NL" noProof="0" err="1"/>
              <a:t>style</a:t>
            </a:r>
            <a:endParaRPr lang="nl-NL" noProof="0"/>
          </a:p>
        </p:txBody>
      </p:sp>
      <p:sp>
        <p:nvSpPr>
          <p:cNvPr id="6" name="3. Unit of measure" hidden="1">
            <a:extLst>
              <a:ext uri="{FF2B5EF4-FFF2-40B4-BE49-F238E27FC236}">
                <a16:creationId xmlns:a16="http://schemas.microsoft.com/office/drawing/2014/main" id="{33C0BA8B-A6DC-41B6-B34E-F10C35197C90}"/>
              </a:ext>
            </a:extLst>
          </p:cNvPr>
          <p:cNvSpPr txBox="1">
            <a:spLocks noChangeArrowheads="1"/>
          </p:cNvSpPr>
          <p:nvPr userDrawn="1"/>
        </p:nvSpPr>
        <p:spPr bwMode="gray">
          <a:xfrm>
            <a:off x="554736" y="3659651"/>
            <a:ext cx="3465576" cy="28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t" anchorCtr="0">
            <a:noAutofit/>
          </a:bodyPr>
          <a:lstStyle>
            <a:defPPr>
              <a:defRPr lang="en-US"/>
            </a:defPPr>
            <a:lvl1pPr defTabSz="895350">
              <a:tabLst>
                <a:tab pos="447675" algn="l"/>
              </a:tabLst>
              <a:defRPr baseline="0">
                <a:latin typeface="+mn-lt"/>
              </a:defRPr>
            </a:lvl1pPr>
            <a:lvl2pPr marL="447675" defTabSz="895350">
              <a:defRPr sz="2400"/>
            </a:lvl2pPr>
            <a:lvl3pPr marL="895350" defTabSz="895350">
              <a:defRPr sz="2400"/>
            </a:lvl3pPr>
            <a:lvl4pPr marL="1344613" defTabSz="895350">
              <a:defRPr sz="2400"/>
            </a:lvl4pPr>
            <a:lvl5pPr marL="1792288" defTabSz="895350">
              <a:defRPr sz="2400"/>
            </a:lvl5pPr>
            <a:lvl6pPr marL="2249488" defTabSz="895350" fontAlgn="base">
              <a:spcBef>
                <a:spcPct val="0"/>
              </a:spcBef>
              <a:spcAft>
                <a:spcPct val="0"/>
              </a:spcAft>
              <a:defRPr sz="2400"/>
            </a:lvl6pPr>
            <a:lvl7pPr marL="2706688" defTabSz="895350" fontAlgn="base">
              <a:spcBef>
                <a:spcPct val="0"/>
              </a:spcBef>
              <a:spcAft>
                <a:spcPct val="0"/>
              </a:spcAft>
              <a:defRPr sz="2400"/>
            </a:lvl7pPr>
            <a:lvl8pPr marL="3163888" defTabSz="895350" fontAlgn="base">
              <a:spcBef>
                <a:spcPct val="0"/>
              </a:spcBef>
              <a:spcAft>
                <a:spcPct val="0"/>
              </a:spcAft>
              <a:defRPr sz="2400"/>
            </a:lvl8pPr>
            <a:lvl9pPr marL="3621088" defTabSz="895350" fontAlgn="base">
              <a:spcBef>
                <a:spcPct val="0"/>
              </a:spcBef>
              <a:spcAft>
                <a:spcPct val="0"/>
              </a:spcAft>
              <a:defRPr sz="2400"/>
            </a:lvl9pPr>
          </a:lstStyle>
          <a:p>
            <a:r>
              <a:rPr lang="nl-NL" sz="1900">
                <a:latin typeface="+mn-lt"/>
                <a:ea typeface="+mn-ea"/>
                <a:sym typeface="+mn-lt"/>
              </a:rPr>
              <a:t>Meeteenheid </a:t>
            </a:r>
          </a:p>
        </p:txBody>
      </p:sp>
      <p:sp>
        <p:nvSpPr>
          <p:cNvPr id="10" name="4. Footnote" hidden="1">
            <a:extLst>
              <a:ext uri="{FF2B5EF4-FFF2-40B4-BE49-F238E27FC236}">
                <a16:creationId xmlns:a16="http://schemas.microsoft.com/office/drawing/2014/main" id="{43744A64-9617-47EA-AFA1-EC1E7ABB0343}"/>
              </a:ext>
            </a:extLst>
          </p:cNvPr>
          <p:cNvSpPr txBox="1">
            <a:spLocks noChangeArrowheads="1"/>
          </p:cNvSpPr>
          <p:nvPr userDrawn="1"/>
        </p:nvSpPr>
        <p:spPr bwMode="gray">
          <a:xfrm>
            <a:off x="554740" y="6071657"/>
            <a:ext cx="5007863" cy="141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noAutofit/>
          </a:bodyPr>
          <a:lstStyle>
            <a:defPPr>
              <a:defRPr lang="en-US"/>
            </a:defPPr>
            <a:lvl1pPr marL="88900" indent="-88900" defTabSz="895350">
              <a:defRPr sz="1000" baseline="0">
                <a:latin typeface="+mn-lt"/>
              </a:defRPr>
            </a:lvl1pPr>
            <a:lvl2pPr marL="1031875" defTabSz="895350">
              <a:defRPr sz="2400"/>
            </a:lvl2pPr>
            <a:lvl3pPr marL="1217613" defTabSz="895350">
              <a:defRPr sz="2400"/>
            </a:lvl3pPr>
            <a:lvl4pPr marL="1404938" defTabSz="895350">
              <a:defRPr sz="2400"/>
            </a:lvl4pPr>
            <a:lvl5pPr marL="1792288" defTabSz="895350">
              <a:defRPr sz="2400"/>
            </a:lvl5pPr>
            <a:lvl6pPr marL="2249488" defTabSz="895350" fontAlgn="base">
              <a:spcBef>
                <a:spcPct val="0"/>
              </a:spcBef>
              <a:spcAft>
                <a:spcPct val="0"/>
              </a:spcAft>
              <a:defRPr sz="2400"/>
            </a:lvl6pPr>
            <a:lvl7pPr marL="2706688" defTabSz="895350" fontAlgn="base">
              <a:spcBef>
                <a:spcPct val="0"/>
              </a:spcBef>
              <a:spcAft>
                <a:spcPct val="0"/>
              </a:spcAft>
              <a:defRPr sz="2400"/>
            </a:lvl7pPr>
            <a:lvl8pPr marL="3163888" defTabSz="895350" fontAlgn="base">
              <a:spcBef>
                <a:spcPct val="0"/>
              </a:spcBef>
              <a:spcAft>
                <a:spcPct val="0"/>
              </a:spcAft>
              <a:defRPr sz="2400"/>
            </a:lvl8pPr>
            <a:lvl9pPr marL="3621088" defTabSz="895350" fontAlgn="base">
              <a:spcBef>
                <a:spcPct val="0"/>
              </a:spcBef>
              <a:spcAft>
                <a:spcPct val="0"/>
              </a:spcAft>
              <a:defRPr sz="2400"/>
            </a:lvl9pPr>
          </a:lstStyle>
          <a:p>
            <a:pPr marL="95240" indent="-95240"/>
            <a:r>
              <a:rPr lang="nl-NL" sz="900">
                <a:latin typeface="+mn-lt"/>
                <a:ea typeface="+mn-ea"/>
                <a:sym typeface="+mn-lt"/>
              </a:rPr>
              <a:t>1 Voetnoot </a:t>
            </a:r>
          </a:p>
        </p:txBody>
      </p:sp>
      <p:sp>
        <p:nvSpPr>
          <p:cNvPr id="11" name="5. Source" hidden="1">
            <a:extLst>
              <a:ext uri="{FF2B5EF4-FFF2-40B4-BE49-F238E27FC236}">
                <a16:creationId xmlns:a16="http://schemas.microsoft.com/office/drawing/2014/main" id="{318C7451-78B0-4413-BDD6-D4B843EDEC15}"/>
              </a:ext>
            </a:extLst>
          </p:cNvPr>
          <p:cNvSpPr>
            <a:spLocks noChangeArrowheads="1"/>
          </p:cNvSpPr>
          <p:nvPr userDrawn="1"/>
        </p:nvSpPr>
        <p:spPr bwMode="gray">
          <a:xfrm>
            <a:off x="554740" y="6261395"/>
            <a:ext cx="5007863" cy="141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noAutofit/>
          </a:bodyPr>
          <a:lstStyle/>
          <a:p>
            <a:pPr marL="304759" indent="-304759" defTabSz="895236">
              <a:tabLst/>
            </a:pPr>
            <a:r>
              <a:rPr lang="nl-NL" sz="900" baseline="0" noProof="0">
                <a:latin typeface="+mn-lt"/>
                <a:ea typeface="+mn-ea"/>
                <a:sym typeface="+mn-lt"/>
              </a:rPr>
              <a:t>Bron: Bron </a:t>
            </a:r>
          </a:p>
        </p:txBody>
      </p:sp>
      <p:sp>
        <p:nvSpPr>
          <p:cNvPr id="12" name="Rectangle 11">
            <a:extLst>
              <a:ext uri="{FF2B5EF4-FFF2-40B4-BE49-F238E27FC236}">
                <a16:creationId xmlns:a16="http://schemas.microsoft.com/office/drawing/2014/main" id="{75A7CF91-FFBB-4FDC-936C-81A9CA8A356A}"/>
              </a:ext>
            </a:extLst>
          </p:cNvPr>
          <p:cNvSpPr/>
          <p:nvPr userDrawn="1"/>
        </p:nvSpPr>
        <p:spPr>
          <a:xfrm>
            <a:off x="4671226" y="590548"/>
            <a:ext cx="6979431" cy="5760000"/>
          </a:xfrm>
          <a:prstGeom prst="rect">
            <a:avLst/>
          </a:prstGeom>
          <a:solidFill>
            <a:srgbClr val="FFFFFF">
              <a:lumMod val="95000"/>
            </a:srgbClr>
          </a:solidFill>
          <a:ln w="9525" cap="flat" cmpd="sng" algn="ctr">
            <a:noFill/>
            <a:prstDash val="solid"/>
          </a:ln>
          <a:effectLst/>
        </p:spPr>
        <p:txBody>
          <a:bodyPr lIns="91430" tIns="45718" rIns="91430" bIns="45718" rtlCol="0" anchor="ctr"/>
          <a:lstStyle/>
          <a:p>
            <a:pPr marL="0" marR="0" lvl="0" indent="0" algn="ctr" defTabSz="914282" eaLnBrk="1" fontAlgn="auto" latinLnBrk="0" hangingPunct="1">
              <a:lnSpc>
                <a:spcPct val="100000"/>
              </a:lnSpc>
              <a:spcBef>
                <a:spcPts val="0"/>
              </a:spcBef>
              <a:spcAft>
                <a:spcPts val="0"/>
              </a:spcAft>
              <a:buClrTx/>
              <a:buSzTx/>
              <a:buFontTx/>
              <a:buNone/>
              <a:tabLst/>
              <a:defRPr/>
            </a:pPr>
            <a:endParaRPr kumimoji="0" lang="nl-NL" sz="1900" b="0" i="0" u="none" strike="noStrike" kern="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645478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Alt. layou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2167" y="1625"/>
          <a:ext cx="2159" cy="1619"/>
        </p:xfrm>
        <a:graphic>
          <a:graphicData uri="http://schemas.openxmlformats.org/presentationml/2006/ole">
            <mc:AlternateContent xmlns:mc="http://schemas.openxmlformats.org/markup-compatibility/2006">
              <mc:Choice xmlns:v="urn:schemas-microsoft-com:vml" Requires="v">
                <p:oleObj spid="_x0000_s7169" name="think-cell Slide" r:id="rId5" imgW="359" imgH="358" progId="TCLayout.ActiveDocument.1">
                  <p:embed/>
                </p:oleObj>
              </mc:Choice>
              <mc:Fallback>
                <p:oleObj name="think-cell Slide" r:id="rId5" imgW="359" imgH="358" progId="TCLayout.ActiveDocument.1">
                  <p:embed/>
                  <p:pic>
                    <p:nvPicPr>
                      <p:cNvPr id="2" name="Object 1" hidden="1"/>
                      <p:cNvPicPr/>
                      <p:nvPr/>
                    </p:nvPicPr>
                    <p:blipFill>
                      <a:blip r:embed="rId6"/>
                      <a:stretch>
                        <a:fillRect/>
                      </a:stretch>
                    </p:blipFill>
                    <p:spPr>
                      <a:xfrm>
                        <a:off x="2167" y="1625"/>
                        <a:ext cx="2159" cy="1619"/>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2CDA74ED-0336-4806-9831-0D6B17C68BE2}"/>
              </a:ext>
            </a:extLst>
          </p:cNvPr>
          <p:cNvSpPr/>
          <p:nvPr userDrawn="1">
            <p:custDataLst>
              <p:tags r:id="rId3"/>
            </p:custDataLst>
          </p:nvPr>
        </p:nvSpPr>
        <p:spPr>
          <a:xfrm>
            <a:off x="4" y="6"/>
            <a:ext cx="158751" cy="158751"/>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endParaRPr lang="nl-NL" sz="2800" b="0" i="0" baseline="0">
              <a:solidFill>
                <a:schemeClr val="tx1"/>
              </a:solidFill>
              <a:latin typeface="Andada" panose="02000000000000000000" pitchFamily="50" charset="0"/>
              <a:ea typeface="ＭＳ Ｐゴシック" panose="020B0600070205080204" pitchFamily="34" charset="-128"/>
              <a:cs typeface="+mj-cs"/>
              <a:sym typeface="Andada" panose="02000000000000000000" pitchFamily="50" charset="0"/>
            </a:endParaRPr>
          </a:p>
        </p:txBody>
      </p:sp>
      <p:sp>
        <p:nvSpPr>
          <p:cNvPr id="7" name="Title">
            <a:extLst>
              <a:ext uri="{FF2B5EF4-FFF2-40B4-BE49-F238E27FC236}">
                <a16:creationId xmlns:a16="http://schemas.microsoft.com/office/drawing/2014/main" id="{6E397DE7-A8EB-4772-B9B0-A45BB37C6C58}"/>
              </a:ext>
            </a:extLst>
          </p:cNvPr>
          <p:cNvSpPr>
            <a:spLocks noGrp="1" noChangeArrowheads="1"/>
          </p:cNvSpPr>
          <p:nvPr>
            <p:ph type="title"/>
          </p:nvPr>
        </p:nvSpPr>
        <p:spPr bwMode="gray">
          <a:xfrm>
            <a:off x="554743" y="2652042"/>
            <a:ext cx="2556327" cy="86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noAutofit/>
          </a:bodyPr>
          <a:lstStyle>
            <a:lvl1pPr>
              <a:defRPr>
                <a:latin typeface="+mj-lt"/>
                <a:ea typeface="+mj-ea"/>
                <a:sym typeface="+mj-lt"/>
              </a:defRPr>
            </a:lvl1pPr>
          </a:lstStyle>
          <a:p>
            <a:pPr lvl="0"/>
            <a:r>
              <a:rPr lang="nl-NL" noProof="0"/>
              <a:t>Click </a:t>
            </a:r>
            <a:r>
              <a:rPr lang="nl-NL" noProof="0" err="1"/>
              <a:t>to</a:t>
            </a:r>
            <a:r>
              <a:rPr lang="nl-NL" noProof="0"/>
              <a:t> </a:t>
            </a:r>
            <a:r>
              <a:rPr lang="nl-NL" noProof="0" err="1"/>
              <a:t>edit</a:t>
            </a:r>
            <a:r>
              <a:rPr lang="nl-NL" noProof="0"/>
              <a:t> Master </a:t>
            </a:r>
            <a:r>
              <a:rPr lang="nl-NL" noProof="0" err="1"/>
              <a:t>title</a:t>
            </a:r>
            <a:r>
              <a:rPr lang="nl-NL" noProof="0"/>
              <a:t> </a:t>
            </a:r>
            <a:r>
              <a:rPr lang="nl-NL" noProof="0" err="1"/>
              <a:t>style</a:t>
            </a:r>
            <a:endParaRPr lang="nl-NL" noProof="0"/>
          </a:p>
        </p:txBody>
      </p:sp>
      <p:sp>
        <p:nvSpPr>
          <p:cNvPr id="6" name="3. Unit of measure" hidden="1">
            <a:extLst>
              <a:ext uri="{FF2B5EF4-FFF2-40B4-BE49-F238E27FC236}">
                <a16:creationId xmlns:a16="http://schemas.microsoft.com/office/drawing/2014/main" id="{33C0BA8B-A6DC-41B6-B34E-F10C35197C90}"/>
              </a:ext>
            </a:extLst>
          </p:cNvPr>
          <p:cNvSpPr txBox="1">
            <a:spLocks noChangeArrowheads="1"/>
          </p:cNvSpPr>
          <p:nvPr userDrawn="1"/>
        </p:nvSpPr>
        <p:spPr bwMode="gray">
          <a:xfrm>
            <a:off x="554736" y="3659651"/>
            <a:ext cx="3465576" cy="28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t" anchorCtr="0">
            <a:noAutofit/>
          </a:bodyPr>
          <a:lstStyle>
            <a:defPPr>
              <a:defRPr lang="en-US"/>
            </a:defPPr>
            <a:lvl1pPr defTabSz="895350">
              <a:tabLst>
                <a:tab pos="447675" algn="l"/>
              </a:tabLst>
              <a:defRPr baseline="0">
                <a:latin typeface="+mn-lt"/>
              </a:defRPr>
            </a:lvl1pPr>
            <a:lvl2pPr marL="447675" defTabSz="895350">
              <a:defRPr sz="2400"/>
            </a:lvl2pPr>
            <a:lvl3pPr marL="895350" defTabSz="895350">
              <a:defRPr sz="2400"/>
            </a:lvl3pPr>
            <a:lvl4pPr marL="1344613" defTabSz="895350">
              <a:defRPr sz="2400"/>
            </a:lvl4pPr>
            <a:lvl5pPr marL="1792288" defTabSz="895350">
              <a:defRPr sz="2400"/>
            </a:lvl5pPr>
            <a:lvl6pPr marL="2249488" defTabSz="895350" fontAlgn="base">
              <a:spcBef>
                <a:spcPct val="0"/>
              </a:spcBef>
              <a:spcAft>
                <a:spcPct val="0"/>
              </a:spcAft>
              <a:defRPr sz="2400"/>
            </a:lvl6pPr>
            <a:lvl7pPr marL="2706688" defTabSz="895350" fontAlgn="base">
              <a:spcBef>
                <a:spcPct val="0"/>
              </a:spcBef>
              <a:spcAft>
                <a:spcPct val="0"/>
              </a:spcAft>
              <a:defRPr sz="2400"/>
            </a:lvl7pPr>
            <a:lvl8pPr marL="3163888" defTabSz="895350" fontAlgn="base">
              <a:spcBef>
                <a:spcPct val="0"/>
              </a:spcBef>
              <a:spcAft>
                <a:spcPct val="0"/>
              </a:spcAft>
              <a:defRPr sz="2400"/>
            </a:lvl8pPr>
            <a:lvl9pPr marL="3621088" defTabSz="895350" fontAlgn="base">
              <a:spcBef>
                <a:spcPct val="0"/>
              </a:spcBef>
              <a:spcAft>
                <a:spcPct val="0"/>
              </a:spcAft>
              <a:defRPr sz="2400"/>
            </a:lvl9pPr>
          </a:lstStyle>
          <a:p>
            <a:r>
              <a:rPr lang="nl-NL" sz="1900">
                <a:latin typeface="+mn-lt"/>
                <a:ea typeface="+mn-ea"/>
                <a:sym typeface="+mn-lt"/>
              </a:rPr>
              <a:t>Meeteenheid </a:t>
            </a:r>
          </a:p>
        </p:txBody>
      </p:sp>
      <p:sp>
        <p:nvSpPr>
          <p:cNvPr id="10" name="4. Footnote" hidden="1">
            <a:extLst>
              <a:ext uri="{FF2B5EF4-FFF2-40B4-BE49-F238E27FC236}">
                <a16:creationId xmlns:a16="http://schemas.microsoft.com/office/drawing/2014/main" id="{43744A64-9617-47EA-AFA1-EC1E7ABB0343}"/>
              </a:ext>
            </a:extLst>
          </p:cNvPr>
          <p:cNvSpPr txBox="1">
            <a:spLocks noChangeArrowheads="1"/>
          </p:cNvSpPr>
          <p:nvPr userDrawn="1"/>
        </p:nvSpPr>
        <p:spPr bwMode="gray">
          <a:xfrm>
            <a:off x="554740" y="6071657"/>
            <a:ext cx="5007863" cy="141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noAutofit/>
          </a:bodyPr>
          <a:lstStyle>
            <a:defPPr>
              <a:defRPr lang="en-US"/>
            </a:defPPr>
            <a:lvl1pPr marL="88900" indent="-88900" defTabSz="895350">
              <a:defRPr sz="1000" baseline="0">
                <a:latin typeface="+mn-lt"/>
              </a:defRPr>
            </a:lvl1pPr>
            <a:lvl2pPr marL="1031875" defTabSz="895350">
              <a:defRPr sz="2400"/>
            </a:lvl2pPr>
            <a:lvl3pPr marL="1217613" defTabSz="895350">
              <a:defRPr sz="2400"/>
            </a:lvl3pPr>
            <a:lvl4pPr marL="1404938" defTabSz="895350">
              <a:defRPr sz="2400"/>
            </a:lvl4pPr>
            <a:lvl5pPr marL="1792288" defTabSz="895350">
              <a:defRPr sz="2400"/>
            </a:lvl5pPr>
            <a:lvl6pPr marL="2249488" defTabSz="895350" fontAlgn="base">
              <a:spcBef>
                <a:spcPct val="0"/>
              </a:spcBef>
              <a:spcAft>
                <a:spcPct val="0"/>
              </a:spcAft>
              <a:defRPr sz="2400"/>
            </a:lvl6pPr>
            <a:lvl7pPr marL="2706688" defTabSz="895350" fontAlgn="base">
              <a:spcBef>
                <a:spcPct val="0"/>
              </a:spcBef>
              <a:spcAft>
                <a:spcPct val="0"/>
              </a:spcAft>
              <a:defRPr sz="2400"/>
            </a:lvl7pPr>
            <a:lvl8pPr marL="3163888" defTabSz="895350" fontAlgn="base">
              <a:spcBef>
                <a:spcPct val="0"/>
              </a:spcBef>
              <a:spcAft>
                <a:spcPct val="0"/>
              </a:spcAft>
              <a:defRPr sz="2400"/>
            </a:lvl8pPr>
            <a:lvl9pPr marL="3621088" defTabSz="895350" fontAlgn="base">
              <a:spcBef>
                <a:spcPct val="0"/>
              </a:spcBef>
              <a:spcAft>
                <a:spcPct val="0"/>
              </a:spcAft>
              <a:defRPr sz="2400"/>
            </a:lvl9pPr>
          </a:lstStyle>
          <a:p>
            <a:pPr marL="95240" indent="-95240"/>
            <a:r>
              <a:rPr lang="nl-NL" sz="900">
                <a:latin typeface="+mn-lt"/>
                <a:ea typeface="+mn-ea"/>
                <a:sym typeface="+mn-lt"/>
              </a:rPr>
              <a:t>1 Voetnoot </a:t>
            </a:r>
          </a:p>
        </p:txBody>
      </p:sp>
      <p:sp>
        <p:nvSpPr>
          <p:cNvPr id="11" name="5. Source" hidden="1">
            <a:extLst>
              <a:ext uri="{FF2B5EF4-FFF2-40B4-BE49-F238E27FC236}">
                <a16:creationId xmlns:a16="http://schemas.microsoft.com/office/drawing/2014/main" id="{318C7451-78B0-4413-BDD6-D4B843EDEC15}"/>
              </a:ext>
            </a:extLst>
          </p:cNvPr>
          <p:cNvSpPr>
            <a:spLocks noChangeArrowheads="1"/>
          </p:cNvSpPr>
          <p:nvPr userDrawn="1"/>
        </p:nvSpPr>
        <p:spPr bwMode="gray">
          <a:xfrm>
            <a:off x="554740" y="6261395"/>
            <a:ext cx="5007863" cy="141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noAutofit/>
          </a:bodyPr>
          <a:lstStyle/>
          <a:p>
            <a:pPr marL="304759" indent="-304759" defTabSz="895236">
              <a:tabLst/>
            </a:pPr>
            <a:r>
              <a:rPr lang="nl-NL" sz="900" baseline="0" noProof="0">
                <a:latin typeface="+mn-lt"/>
                <a:ea typeface="+mn-ea"/>
                <a:sym typeface="+mn-lt"/>
              </a:rPr>
              <a:t>Bron: Bron </a:t>
            </a:r>
          </a:p>
        </p:txBody>
      </p:sp>
      <p:sp>
        <p:nvSpPr>
          <p:cNvPr id="12" name="Rectangle 11">
            <a:extLst>
              <a:ext uri="{FF2B5EF4-FFF2-40B4-BE49-F238E27FC236}">
                <a16:creationId xmlns:a16="http://schemas.microsoft.com/office/drawing/2014/main" id="{75A7CF91-FFBB-4FDC-936C-81A9CA8A356A}"/>
              </a:ext>
            </a:extLst>
          </p:cNvPr>
          <p:cNvSpPr/>
          <p:nvPr userDrawn="1"/>
        </p:nvSpPr>
        <p:spPr>
          <a:xfrm>
            <a:off x="3447393" y="590548"/>
            <a:ext cx="8203256" cy="5760000"/>
          </a:xfrm>
          <a:prstGeom prst="rect">
            <a:avLst/>
          </a:prstGeom>
          <a:solidFill>
            <a:srgbClr val="FFFFFF">
              <a:lumMod val="95000"/>
            </a:srgbClr>
          </a:solidFill>
          <a:ln w="9525" cap="flat" cmpd="sng" algn="ctr">
            <a:noFill/>
            <a:prstDash val="solid"/>
          </a:ln>
          <a:effectLst/>
        </p:spPr>
        <p:txBody>
          <a:bodyPr lIns="91430" tIns="45718" rIns="91430" bIns="45718" rtlCol="0" anchor="ctr"/>
          <a:lstStyle/>
          <a:p>
            <a:pPr marL="0" marR="0" lvl="0" indent="0" algn="ctr" defTabSz="914282" eaLnBrk="1" fontAlgn="auto" latinLnBrk="0" hangingPunct="1">
              <a:lnSpc>
                <a:spcPct val="100000"/>
              </a:lnSpc>
              <a:spcBef>
                <a:spcPts val="0"/>
              </a:spcBef>
              <a:spcAft>
                <a:spcPts val="0"/>
              </a:spcAft>
              <a:buClrTx/>
              <a:buSzTx/>
              <a:buFontTx/>
              <a:buNone/>
              <a:tabLst/>
              <a:defRPr/>
            </a:pPr>
            <a:endParaRPr kumimoji="0" lang="nl-NL" sz="1900" b="0" i="0" u="none" strike="noStrike" kern="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171544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op Left">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718AF618-B98E-48ED-A178-28F84BAF5DC6}"/>
              </a:ext>
            </a:extLst>
          </p:cNvPr>
          <p:cNvGraphicFramePr>
            <a:graphicFrameLocks noChangeAspect="1"/>
          </p:cNvGraphicFramePr>
          <p:nvPr userDrawn="1">
            <p:custDataLst>
              <p:tags r:id="rId2"/>
            </p:custDataLst>
          </p:nvPr>
        </p:nvGraphicFramePr>
        <p:xfrm>
          <a:off x="1591" y="1591"/>
          <a:ext cx="1588" cy="1588"/>
        </p:xfrm>
        <a:graphic>
          <a:graphicData uri="http://schemas.openxmlformats.org/presentationml/2006/ole">
            <mc:AlternateContent xmlns:mc="http://schemas.openxmlformats.org/markup-compatibility/2006">
              <mc:Choice xmlns:v="urn:schemas-microsoft-com:vml" Requires="v">
                <p:oleObj spid="_x0000_s8193" name="think-cell Slide" r:id="rId8" imgW="408" imgH="408" progId="TCLayout.ActiveDocument.1">
                  <p:embed/>
                </p:oleObj>
              </mc:Choice>
              <mc:Fallback>
                <p:oleObj name="think-cell Slide" r:id="rId8" imgW="408" imgH="408" progId="TCLayout.ActiveDocument.1">
                  <p:embed/>
                  <p:pic>
                    <p:nvPicPr>
                      <p:cNvPr id="7" name="Object 6" hidden="1">
                        <a:extLst>
                          <a:ext uri="{FF2B5EF4-FFF2-40B4-BE49-F238E27FC236}">
                            <a16:creationId xmlns:a16="http://schemas.microsoft.com/office/drawing/2014/main" id="{718AF618-B98E-48ED-A178-28F84BAF5DC6}"/>
                          </a:ext>
                        </a:extLst>
                      </p:cNvPr>
                      <p:cNvPicPr/>
                      <p:nvPr/>
                    </p:nvPicPr>
                    <p:blipFill>
                      <a:blip r:embed="rId9"/>
                      <a:stretch>
                        <a:fillRect/>
                      </a:stretch>
                    </p:blipFill>
                    <p:spPr>
                      <a:xfrm>
                        <a:off x="1591" y="1591"/>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F13BDCCB-D4EF-4072-A8A7-7E15371C7F2F}"/>
              </a:ext>
            </a:extLst>
          </p:cNvPr>
          <p:cNvSpPr/>
          <p:nvPr userDrawn="1">
            <p:custDataLst>
              <p:tags r:id="rId3"/>
            </p:custDataLst>
          </p:nvPr>
        </p:nvSpPr>
        <p:spPr>
          <a:xfrm>
            <a:off x="4" y="6"/>
            <a:ext cx="158751" cy="158751"/>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nl-NL" sz="2800" b="0" i="0" baseline="0">
              <a:solidFill>
                <a:schemeClr val="bg1"/>
              </a:solidFill>
              <a:latin typeface="Andada" panose="02000000000000000000" pitchFamily="50" charset="0"/>
              <a:ea typeface="ＭＳ Ｐゴシック" panose="020B0600070205080204" pitchFamily="34" charset="-128"/>
              <a:cs typeface="+mj-cs"/>
              <a:sym typeface="Andada" panose="02000000000000000000" pitchFamily="50" charset="0"/>
            </a:endParaRPr>
          </a:p>
        </p:txBody>
      </p:sp>
      <p:sp>
        <p:nvSpPr>
          <p:cNvPr id="6" name="5. Source" hidden="1">
            <a:extLst>
              <a:ext uri="{FF2B5EF4-FFF2-40B4-BE49-F238E27FC236}">
                <a16:creationId xmlns:a16="http://schemas.microsoft.com/office/drawing/2014/main" id="{0E2D5DBB-C1B8-4A27-836D-C2E6D553234D}"/>
              </a:ext>
            </a:extLst>
          </p:cNvPr>
          <p:cNvSpPr txBox="1"/>
          <p:nvPr userDrawn="1">
            <p:custDataLst>
              <p:tags r:id="rId4"/>
            </p:custDataLst>
          </p:nvPr>
        </p:nvSpPr>
        <p:spPr>
          <a:xfrm>
            <a:off x="554736" y="6501671"/>
            <a:ext cx="7277861" cy="125612"/>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nl-NL" sz="800"/>
              <a:t>Source: …</a:t>
            </a:r>
          </a:p>
        </p:txBody>
      </p:sp>
      <p:sp>
        <p:nvSpPr>
          <p:cNvPr id="5" name="Rectangle 4">
            <a:extLst>
              <a:ext uri="{FF2B5EF4-FFF2-40B4-BE49-F238E27FC236}">
                <a16:creationId xmlns:a16="http://schemas.microsoft.com/office/drawing/2014/main" id="{3EE81947-0D95-49BC-AF3F-3F5785D063DB}"/>
              </a:ext>
            </a:extLst>
          </p:cNvPr>
          <p:cNvSpPr/>
          <p:nvPr userDrawn="1"/>
        </p:nvSpPr>
        <p:spPr>
          <a:xfrm>
            <a:off x="554740" y="523376"/>
            <a:ext cx="11090911" cy="5885045"/>
          </a:xfrm>
          <a:prstGeom prst="rect">
            <a:avLst/>
          </a:prstGeom>
          <a:solidFill>
            <a:schemeClr val="bg1">
              <a:lumMod val="9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8" tIns="45718" rIns="91428" bIns="45718" numCol="1" spcCol="0" rtlCol="0" fromWordArt="0" anchor="ctr" anchorCtr="0" forceAA="0" compatLnSpc="1">
            <a:prstTxWarp prst="textNoShape">
              <a:avLst/>
            </a:prstTxWarp>
            <a:noAutofit/>
          </a:bodyPr>
          <a:lstStyle/>
          <a:p>
            <a:pPr algn="ctr">
              <a:spcBef>
                <a:spcPts val="300"/>
              </a:spcBef>
              <a:spcAft>
                <a:spcPts val="300"/>
              </a:spcAft>
            </a:pPr>
            <a:endParaRPr lang="nl-NL" sz="1600">
              <a:solidFill>
                <a:schemeClr val="bg1"/>
              </a:solidFill>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5"/>
            </p:custDataLst>
          </p:nvPr>
        </p:nvSpPr>
        <p:spPr>
          <a:xfrm>
            <a:off x="1088137" y="1706570"/>
            <a:ext cx="4408291" cy="387799"/>
          </a:xfrm>
          <a:prstGeom prst="rect">
            <a:avLst/>
          </a:prstGeom>
        </p:spPr>
        <p:txBody>
          <a:bodyPr wrap="square" anchor="t">
            <a:spAutoFit/>
          </a:bodyPr>
          <a:lstStyle>
            <a:lvl1pPr>
              <a:lnSpc>
                <a:spcPct val="90000"/>
              </a:lnSpc>
              <a:defRPr>
                <a:ln w="6350" cap="flat">
                  <a:noFill/>
                  <a:miter lim="800000"/>
                </a:ln>
              </a:defRPr>
            </a:lvl1pPr>
          </a:lstStyle>
          <a:p>
            <a:r>
              <a:rPr lang="nl-NL"/>
              <a:t>Click </a:t>
            </a:r>
            <a:r>
              <a:rPr lang="nl-NL" err="1"/>
              <a:t>to</a:t>
            </a:r>
            <a:r>
              <a:rPr lang="nl-NL"/>
              <a:t> </a:t>
            </a:r>
            <a:r>
              <a:rPr lang="nl-NL" err="1"/>
              <a:t>edit</a:t>
            </a:r>
            <a:r>
              <a:rPr lang="nl-NL"/>
              <a:t> Master </a:t>
            </a:r>
            <a:r>
              <a:rPr lang="nl-NL" err="1"/>
              <a:t>title</a:t>
            </a:r>
            <a:r>
              <a:rPr lang="nl-NL"/>
              <a:t> </a:t>
            </a:r>
            <a:r>
              <a:rPr lang="nl-NL" err="1"/>
              <a:t>style</a:t>
            </a:r>
            <a:endParaRPr lang="nl-NL"/>
          </a:p>
        </p:txBody>
      </p:sp>
      <p:sp>
        <p:nvSpPr>
          <p:cNvPr id="9" name="Slide Number">
            <a:extLst>
              <a:ext uri="{FF2B5EF4-FFF2-40B4-BE49-F238E27FC236}">
                <a16:creationId xmlns:a16="http://schemas.microsoft.com/office/drawing/2014/main" id="{6DAEBA97-0363-448D-ADC5-B79043564A57}"/>
              </a:ext>
            </a:extLst>
          </p:cNvPr>
          <p:cNvSpPr>
            <a:spLocks noChangeArrowheads="1"/>
          </p:cNvSpPr>
          <p:nvPr userDrawn="1">
            <p:custDataLst>
              <p:tags r:id="rId6"/>
            </p:custDataLst>
          </p:nvPr>
        </p:nvSpPr>
        <p:spPr bwMode="black">
          <a:xfrm>
            <a:off x="11312528" y="6493628"/>
            <a:ext cx="325501" cy="143629"/>
          </a:xfrm>
          <a:prstGeom prst="rect">
            <a:avLst/>
          </a:prstGeom>
          <a:noFill/>
          <a:ln w="9525" algn="ctr">
            <a:noFill/>
            <a:miter lim="800000"/>
            <a:headEnd/>
            <a:tailEnd/>
          </a:ln>
          <a:effectLst/>
        </p:spPr>
        <p:txBody>
          <a:bodyPr wrap="square" lIns="0" tIns="0" rIns="0" bIns="0" anchor="b">
            <a:spAutoFit/>
          </a:bodyPr>
          <a:lstStyle/>
          <a:p>
            <a:pPr algn="r" defTabSz="610663" fontAlgn="auto">
              <a:spcBef>
                <a:spcPts val="0"/>
              </a:spcBef>
              <a:spcAft>
                <a:spcPts val="0"/>
              </a:spcAft>
              <a:defRPr/>
            </a:pPr>
            <a:fld id="{4ABDCABE-3F10-B64C-92F1-862014417034}" type="slidenum">
              <a:rPr lang="nl-NL" sz="900" smtClean="0">
                <a:solidFill>
                  <a:schemeClr val="tx1"/>
                </a:solidFill>
                <a:latin typeface="Andada" panose="02000000000000000000" pitchFamily="50" charset="0"/>
                <a:ea typeface="+mn-ea"/>
                <a:cs typeface="Arial" panose="020B0604020202020204" pitchFamily="34" charset="0"/>
              </a:rPr>
              <a:pPr algn="r" defTabSz="610663" fontAlgn="auto">
                <a:spcBef>
                  <a:spcPts val="0"/>
                </a:spcBef>
                <a:spcAft>
                  <a:spcPts val="0"/>
                </a:spcAft>
                <a:defRPr/>
              </a:pPr>
              <a:t>‹nr.›</a:t>
            </a:fld>
            <a:endParaRPr lang="nl-NL" sz="900">
              <a:solidFill>
                <a:schemeClr val="tx1"/>
              </a:solidFill>
              <a:latin typeface="Andada" panose="02000000000000000000" pitchFamily="50" charset="0"/>
              <a:ea typeface="+mn-ea"/>
              <a:cs typeface="Arial" panose="020B0604020202020204" pitchFamily="34" charset="0"/>
            </a:endParaRPr>
          </a:p>
        </p:txBody>
      </p:sp>
    </p:spTree>
    <p:extLst>
      <p:ext uri="{BB962C8B-B14F-4D97-AF65-F5344CB8AC3E}">
        <p14:creationId xmlns:p14="http://schemas.microsoft.com/office/powerpoint/2010/main" val="3543535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46C5515A-B16D-49DA-87E0-F4655E15C650}"/>
              </a:ext>
            </a:extLst>
          </p:cNvPr>
          <p:cNvGraphicFramePr>
            <a:graphicFrameLocks noChangeAspect="1"/>
          </p:cNvGraphicFramePr>
          <p:nvPr userDrawn="1">
            <p:custDataLst>
              <p:tags r:id="rId2"/>
            </p:custDataLst>
          </p:nvPr>
        </p:nvGraphicFramePr>
        <p:xfrm>
          <a:off x="1623" y="1623"/>
          <a:ext cx="1620" cy="1620"/>
        </p:xfrm>
        <a:graphic>
          <a:graphicData uri="http://schemas.openxmlformats.org/presentationml/2006/ole">
            <mc:AlternateContent xmlns:mc="http://schemas.openxmlformats.org/markup-compatibility/2006">
              <mc:Choice xmlns:v="urn:schemas-microsoft-com:vml" Requires="v">
                <p:oleObj spid="_x0000_s9217" name="think-cell Slide" r:id="rId5" imgW="395" imgH="394" progId="TCLayout.ActiveDocument.1">
                  <p:embed/>
                </p:oleObj>
              </mc:Choice>
              <mc:Fallback>
                <p:oleObj name="think-cell Slide" r:id="rId5" imgW="395" imgH="394" progId="TCLayout.ActiveDocument.1">
                  <p:embed/>
                  <p:pic>
                    <p:nvPicPr>
                      <p:cNvPr id="5" name="Object 4" hidden="1">
                        <a:extLst>
                          <a:ext uri="{FF2B5EF4-FFF2-40B4-BE49-F238E27FC236}">
                            <a16:creationId xmlns:a16="http://schemas.microsoft.com/office/drawing/2014/main" id="{46C5515A-B16D-49DA-87E0-F4655E15C650}"/>
                          </a:ext>
                        </a:extLst>
                      </p:cNvPr>
                      <p:cNvPicPr/>
                      <p:nvPr/>
                    </p:nvPicPr>
                    <p:blipFill>
                      <a:blip r:embed="rId6"/>
                      <a:stretch>
                        <a:fillRect/>
                      </a:stretch>
                    </p:blipFill>
                    <p:spPr>
                      <a:xfrm>
                        <a:off x="1623" y="1623"/>
                        <a:ext cx="1620" cy="1620"/>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43B7D5DD-9F10-45D4-9154-5034CE7E90BC}"/>
              </a:ext>
            </a:extLst>
          </p:cNvPr>
          <p:cNvSpPr/>
          <p:nvPr userDrawn="1">
            <p:custDataLst>
              <p:tags r:id="rId3"/>
            </p:custDataLst>
          </p:nvPr>
        </p:nvSpPr>
        <p:spPr>
          <a:xfrm>
            <a:off x="3" y="0"/>
            <a:ext cx="161977" cy="161975"/>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nl-NL" sz="2800" b="0" i="0" baseline="0">
              <a:solidFill>
                <a:schemeClr val="tx1"/>
              </a:solidFill>
              <a:latin typeface="Andada" panose="02000000000000000000" pitchFamily="50" charset="0"/>
              <a:ea typeface="ＭＳ Ｐゴシック" panose="020B0600070205080204" pitchFamily="34" charset="-128"/>
              <a:cs typeface="+mj-cs"/>
              <a:sym typeface="Andada" panose="02000000000000000000" pitchFamily="50" charset="0"/>
            </a:endParaRPr>
          </a:p>
        </p:txBody>
      </p:sp>
      <p:sp>
        <p:nvSpPr>
          <p:cNvPr id="2" name="Title 1">
            <a:extLst>
              <a:ext uri="{FF2B5EF4-FFF2-40B4-BE49-F238E27FC236}">
                <a16:creationId xmlns:a16="http://schemas.microsoft.com/office/drawing/2014/main" id="{5F69AF79-6314-480D-89E2-D2CA5ADBCFD0}"/>
              </a:ext>
            </a:extLst>
          </p:cNvPr>
          <p:cNvSpPr>
            <a:spLocks noGrp="1"/>
          </p:cNvSpPr>
          <p:nvPr>
            <p:ph type="title"/>
          </p:nvPr>
        </p:nvSpPr>
        <p:spPr/>
        <p:txBody>
          <a:bodyPr/>
          <a:lstStyle/>
          <a:p>
            <a:r>
              <a:rPr lang="nl-NL"/>
              <a:t>Click </a:t>
            </a:r>
            <a:r>
              <a:rPr lang="nl-NL" err="1"/>
              <a:t>to</a:t>
            </a:r>
            <a:r>
              <a:rPr lang="nl-NL"/>
              <a:t> </a:t>
            </a:r>
            <a:r>
              <a:rPr lang="nl-NL" err="1"/>
              <a:t>edit</a:t>
            </a:r>
            <a:r>
              <a:rPr lang="nl-NL"/>
              <a:t> Master </a:t>
            </a:r>
            <a:r>
              <a:rPr lang="nl-NL" err="1"/>
              <a:t>title</a:t>
            </a:r>
            <a:r>
              <a:rPr lang="nl-NL"/>
              <a:t> </a:t>
            </a:r>
            <a:r>
              <a:rPr lang="nl-NL" err="1"/>
              <a:t>style</a:t>
            </a:r>
            <a:endParaRPr lang="nl-NL"/>
          </a:p>
        </p:txBody>
      </p:sp>
      <p:sp>
        <p:nvSpPr>
          <p:cNvPr id="3" name="Content Placeholder 2">
            <a:extLst>
              <a:ext uri="{FF2B5EF4-FFF2-40B4-BE49-F238E27FC236}">
                <a16:creationId xmlns:a16="http://schemas.microsoft.com/office/drawing/2014/main" id="{8FCABD97-432D-4263-98DE-AE5C7EE36169}"/>
              </a:ext>
            </a:extLst>
          </p:cNvPr>
          <p:cNvSpPr>
            <a:spLocks noGrp="1"/>
          </p:cNvSpPr>
          <p:nvPr>
            <p:ph idx="1"/>
          </p:nvPr>
        </p:nvSpPr>
        <p:spPr/>
        <p:txBody>
          <a:bodyPr/>
          <a:lstStyle/>
          <a:p>
            <a:pPr lvl="0"/>
            <a:r>
              <a:rPr lang="nl-NL" err="1"/>
              <a:t>Edit</a:t>
            </a:r>
            <a:r>
              <a:rPr lang="nl-NL"/>
              <a:t> Master </a:t>
            </a:r>
            <a:r>
              <a:rPr lang="nl-NL" err="1"/>
              <a:t>text</a:t>
            </a:r>
            <a:r>
              <a:rPr lang="nl-NL"/>
              <a:t> </a:t>
            </a:r>
            <a:r>
              <a:rPr lang="nl-NL" err="1"/>
              <a:t>styles</a:t>
            </a:r>
            <a:endParaRPr lang="nl-NL"/>
          </a:p>
          <a:p>
            <a:pPr lvl="1"/>
            <a:r>
              <a:rPr lang="nl-NL"/>
              <a:t>Second level</a:t>
            </a:r>
          </a:p>
          <a:p>
            <a:pPr lvl="2"/>
            <a:r>
              <a:rPr lang="nl-NL" err="1"/>
              <a:t>Third</a:t>
            </a:r>
            <a:r>
              <a:rPr lang="nl-NL"/>
              <a:t> level</a:t>
            </a:r>
          </a:p>
          <a:p>
            <a:pPr lvl="3"/>
            <a:r>
              <a:rPr lang="nl-NL" err="1"/>
              <a:t>Fourth</a:t>
            </a:r>
            <a:r>
              <a:rPr lang="nl-NL"/>
              <a:t> level</a:t>
            </a:r>
          </a:p>
          <a:p>
            <a:pPr lvl="4"/>
            <a:r>
              <a:rPr lang="nl-NL" err="1"/>
              <a:t>Fifth</a:t>
            </a:r>
            <a:r>
              <a:rPr lang="nl-NL"/>
              <a:t> level</a:t>
            </a:r>
          </a:p>
        </p:txBody>
      </p:sp>
    </p:spTree>
    <p:extLst>
      <p:ext uri="{BB962C8B-B14F-4D97-AF65-F5344CB8AC3E}">
        <p14:creationId xmlns:p14="http://schemas.microsoft.com/office/powerpoint/2010/main" val="41735049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B3761C6E-D43D-43BA-9B36-69C65EFFF2A0}"/>
              </a:ext>
            </a:extLst>
          </p:cNvPr>
          <p:cNvGraphicFramePr>
            <a:graphicFrameLocks noChangeAspect="1"/>
          </p:cNvGraphicFramePr>
          <p:nvPr userDrawn="1">
            <p:custDataLst>
              <p:tags r:id="rId2"/>
            </p:custDataLst>
          </p:nvPr>
        </p:nvGraphicFramePr>
        <p:xfrm>
          <a:off x="1623" y="1623"/>
          <a:ext cx="1620" cy="1620"/>
        </p:xfrm>
        <a:graphic>
          <a:graphicData uri="http://schemas.openxmlformats.org/presentationml/2006/ole">
            <mc:AlternateContent xmlns:mc="http://schemas.openxmlformats.org/markup-compatibility/2006">
              <mc:Choice xmlns:v="urn:schemas-microsoft-com:vml" Requires="v">
                <p:oleObj spid="_x0000_s10241" name="think-cell Slide" r:id="rId5" imgW="395" imgH="394" progId="TCLayout.ActiveDocument.1">
                  <p:embed/>
                </p:oleObj>
              </mc:Choice>
              <mc:Fallback>
                <p:oleObj name="think-cell Slide" r:id="rId5" imgW="395" imgH="394" progId="TCLayout.ActiveDocument.1">
                  <p:embed/>
                  <p:pic>
                    <p:nvPicPr>
                      <p:cNvPr id="4" name="Object 3" hidden="1">
                        <a:extLst>
                          <a:ext uri="{FF2B5EF4-FFF2-40B4-BE49-F238E27FC236}">
                            <a16:creationId xmlns:a16="http://schemas.microsoft.com/office/drawing/2014/main" id="{B3761C6E-D43D-43BA-9B36-69C65EFFF2A0}"/>
                          </a:ext>
                        </a:extLst>
                      </p:cNvPr>
                      <p:cNvPicPr/>
                      <p:nvPr/>
                    </p:nvPicPr>
                    <p:blipFill>
                      <a:blip r:embed="rId6"/>
                      <a:stretch>
                        <a:fillRect/>
                      </a:stretch>
                    </p:blipFill>
                    <p:spPr>
                      <a:xfrm>
                        <a:off x="1623" y="1623"/>
                        <a:ext cx="1620" cy="1620"/>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B042ECAD-49E9-46BA-83A1-F970AC83D1F9}"/>
              </a:ext>
            </a:extLst>
          </p:cNvPr>
          <p:cNvSpPr/>
          <p:nvPr userDrawn="1">
            <p:custDataLst>
              <p:tags r:id="rId3"/>
            </p:custDataLst>
          </p:nvPr>
        </p:nvSpPr>
        <p:spPr>
          <a:xfrm>
            <a:off x="3" y="0"/>
            <a:ext cx="161977" cy="161975"/>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nl-NL" sz="2800" b="0" i="0" baseline="0">
              <a:solidFill>
                <a:schemeClr val="tx1"/>
              </a:solidFill>
              <a:latin typeface="Andada" panose="02000000000000000000" pitchFamily="50" charset="0"/>
              <a:ea typeface="ＭＳ Ｐゴシック" panose="020B0600070205080204" pitchFamily="34" charset="-128"/>
              <a:cs typeface="+mj-cs"/>
              <a:sym typeface="Andada" panose="02000000000000000000" pitchFamily="50" charset="0"/>
            </a:endParaRPr>
          </a:p>
        </p:txBody>
      </p:sp>
      <p:sp>
        <p:nvSpPr>
          <p:cNvPr id="2" name="Title 1">
            <a:extLst>
              <a:ext uri="{FF2B5EF4-FFF2-40B4-BE49-F238E27FC236}">
                <a16:creationId xmlns:a16="http://schemas.microsoft.com/office/drawing/2014/main" id="{3A5FBDF9-7DCE-4DA9-8E39-452339FEAB03}"/>
              </a:ext>
            </a:extLst>
          </p:cNvPr>
          <p:cNvSpPr>
            <a:spLocks noGrp="1"/>
          </p:cNvSpPr>
          <p:nvPr>
            <p:ph type="title"/>
          </p:nvPr>
        </p:nvSpPr>
        <p:spPr/>
        <p:txBody>
          <a:bodyPr/>
          <a:lstStyle/>
          <a:p>
            <a:r>
              <a:rPr lang="nl-NL"/>
              <a:t>Click </a:t>
            </a:r>
            <a:r>
              <a:rPr lang="nl-NL" err="1"/>
              <a:t>to</a:t>
            </a:r>
            <a:r>
              <a:rPr lang="nl-NL"/>
              <a:t> </a:t>
            </a:r>
            <a:r>
              <a:rPr lang="nl-NL" err="1"/>
              <a:t>edit</a:t>
            </a:r>
            <a:r>
              <a:rPr lang="nl-NL"/>
              <a:t> Master </a:t>
            </a:r>
            <a:r>
              <a:rPr lang="nl-NL" err="1"/>
              <a:t>title</a:t>
            </a:r>
            <a:r>
              <a:rPr lang="nl-NL"/>
              <a:t> </a:t>
            </a:r>
            <a:r>
              <a:rPr lang="nl-NL" err="1"/>
              <a:t>style</a:t>
            </a:r>
            <a:endParaRPr lang="nl-NL"/>
          </a:p>
        </p:txBody>
      </p:sp>
    </p:spTree>
    <p:extLst>
      <p:ext uri="{BB962C8B-B14F-4D97-AF65-F5344CB8AC3E}">
        <p14:creationId xmlns:p14="http://schemas.microsoft.com/office/powerpoint/2010/main" val="2568840363"/>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tags" Target="../tags/tag13.xml"/><Relationship Id="rId21" Type="http://schemas.openxmlformats.org/officeDocument/2006/relationships/tags" Target="../tags/tag8.xml"/><Relationship Id="rId42" Type="http://schemas.openxmlformats.org/officeDocument/2006/relationships/tags" Target="../tags/tag29.xml"/><Relationship Id="rId47" Type="http://schemas.openxmlformats.org/officeDocument/2006/relationships/tags" Target="../tags/tag34.xml"/><Relationship Id="rId63" Type="http://schemas.openxmlformats.org/officeDocument/2006/relationships/tags" Target="../tags/tag50.xml"/><Relationship Id="rId68" Type="http://schemas.openxmlformats.org/officeDocument/2006/relationships/tags" Target="../tags/tag55.xml"/><Relationship Id="rId16" Type="http://schemas.openxmlformats.org/officeDocument/2006/relationships/tags" Target="../tags/tag3.xml"/><Relationship Id="rId11" Type="http://schemas.openxmlformats.org/officeDocument/2006/relationships/slideLayout" Target="../slideLayouts/slideLayout11.xml"/><Relationship Id="rId32" Type="http://schemas.openxmlformats.org/officeDocument/2006/relationships/tags" Target="../tags/tag19.xml"/><Relationship Id="rId37" Type="http://schemas.openxmlformats.org/officeDocument/2006/relationships/tags" Target="../tags/tag24.xml"/><Relationship Id="rId53" Type="http://schemas.openxmlformats.org/officeDocument/2006/relationships/tags" Target="../tags/tag40.xml"/><Relationship Id="rId58" Type="http://schemas.openxmlformats.org/officeDocument/2006/relationships/tags" Target="../tags/tag45.xml"/><Relationship Id="rId74" Type="http://schemas.openxmlformats.org/officeDocument/2006/relationships/tags" Target="../tags/tag61.xml"/><Relationship Id="rId79" Type="http://schemas.openxmlformats.org/officeDocument/2006/relationships/tags" Target="../tags/tag66.xml"/><Relationship Id="rId5" Type="http://schemas.openxmlformats.org/officeDocument/2006/relationships/slideLayout" Target="../slideLayouts/slideLayout5.xml"/><Relationship Id="rId61" Type="http://schemas.openxmlformats.org/officeDocument/2006/relationships/tags" Target="../tags/tag48.xml"/><Relationship Id="rId82" Type="http://schemas.openxmlformats.org/officeDocument/2006/relationships/oleObject" Target="../embeddings/oleObject1.bin"/><Relationship Id="rId19" Type="http://schemas.openxmlformats.org/officeDocument/2006/relationships/tags" Target="../tags/tag6.xml"/><Relationship Id="rId14" Type="http://schemas.openxmlformats.org/officeDocument/2006/relationships/vmlDrawing" Target="../drawings/vmlDrawing1.vml"/><Relationship Id="rId22" Type="http://schemas.openxmlformats.org/officeDocument/2006/relationships/tags" Target="../tags/tag9.xml"/><Relationship Id="rId27" Type="http://schemas.openxmlformats.org/officeDocument/2006/relationships/tags" Target="../tags/tag14.xml"/><Relationship Id="rId30" Type="http://schemas.openxmlformats.org/officeDocument/2006/relationships/tags" Target="../tags/tag17.xml"/><Relationship Id="rId35" Type="http://schemas.openxmlformats.org/officeDocument/2006/relationships/tags" Target="../tags/tag22.xml"/><Relationship Id="rId43" Type="http://schemas.openxmlformats.org/officeDocument/2006/relationships/tags" Target="../tags/tag30.xml"/><Relationship Id="rId48" Type="http://schemas.openxmlformats.org/officeDocument/2006/relationships/tags" Target="../tags/tag35.xml"/><Relationship Id="rId56" Type="http://schemas.openxmlformats.org/officeDocument/2006/relationships/tags" Target="../tags/tag43.xml"/><Relationship Id="rId64" Type="http://schemas.openxmlformats.org/officeDocument/2006/relationships/tags" Target="../tags/tag51.xml"/><Relationship Id="rId69" Type="http://schemas.openxmlformats.org/officeDocument/2006/relationships/tags" Target="../tags/tag56.xml"/><Relationship Id="rId77" Type="http://schemas.openxmlformats.org/officeDocument/2006/relationships/tags" Target="../tags/tag64.xml"/><Relationship Id="rId8" Type="http://schemas.openxmlformats.org/officeDocument/2006/relationships/slideLayout" Target="../slideLayouts/slideLayout8.xml"/><Relationship Id="rId51" Type="http://schemas.openxmlformats.org/officeDocument/2006/relationships/tags" Target="../tags/tag38.xml"/><Relationship Id="rId72" Type="http://schemas.openxmlformats.org/officeDocument/2006/relationships/tags" Target="../tags/tag59.xml"/><Relationship Id="rId80" Type="http://schemas.openxmlformats.org/officeDocument/2006/relationships/tags" Target="../tags/tag67.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tags" Target="../tags/tag4.xml"/><Relationship Id="rId25" Type="http://schemas.openxmlformats.org/officeDocument/2006/relationships/tags" Target="../tags/tag12.xml"/><Relationship Id="rId33" Type="http://schemas.openxmlformats.org/officeDocument/2006/relationships/tags" Target="../tags/tag20.xml"/><Relationship Id="rId38" Type="http://schemas.openxmlformats.org/officeDocument/2006/relationships/tags" Target="../tags/tag25.xml"/><Relationship Id="rId46" Type="http://schemas.openxmlformats.org/officeDocument/2006/relationships/tags" Target="../tags/tag33.xml"/><Relationship Id="rId59" Type="http://schemas.openxmlformats.org/officeDocument/2006/relationships/tags" Target="../tags/tag46.xml"/><Relationship Id="rId67" Type="http://schemas.openxmlformats.org/officeDocument/2006/relationships/tags" Target="../tags/tag54.xml"/><Relationship Id="rId20" Type="http://schemas.openxmlformats.org/officeDocument/2006/relationships/tags" Target="../tags/tag7.xml"/><Relationship Id="rId41" Type="http://schemas.openxmlformats.org/officeDocument/2006/relationships/tags" Target="../tags/tag28.xml"/><Relationship Id="rId54" Type="http://schemas.openxmlformats.org/officeDocument/2006/relationships/tags" Target="../tags/tag41.xml"/><Relationship Id="rId62" Type="http://schemas.openxmlformats.org/officeDocument/2006/relationships/tags" Target="../tags/tag49.xml"/><Relationship Id="rId70" Type="http://schemas.openxmlformats.org/officeDocument/2006/relationships/tags" Target="../tags/tag57.xml"/><Relationship Id="rId75" Type="http://schemas.openxmlformats.org/officeDocument/2006/relationships/tags" Target="../tags/tag62.xml"/><Relationship Id="rId83"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tags" Target="../tags/tag2.xml"/><Relationship Id="rId23" Type="http://schemas.openxmlformats.org/officeDocument/2006/relationships/tags" Target="../tags/tag10.xml"/><Relationship Id="rId28" Type="http://schemas.openxmlformats.org/officeDocument/2006/relationships/tags" Target="../tags/tag15.xml"/><Relationship Id="rId36" Type="http://schemas.openxmlformats.org/officeDocument/2006/relationships/tags" Target="../tags/tag23.xml"/><Relationship Id="rId49" Type="http://schemas.openxmlformats.org/officeDocument/2006/relationships/tags" Target="../tags/tag36.xml"/><Relationship Id="rId57" Type="http://schemas.openxmlformats.org/officeDocument/2006/relationships/tags" Target="../tags/tag44.xml"/><Relationship Id="rId10" Type="http://schemas.openxmlformats.org/officeDocument/2006/relationships/slideLayout" Target="../slideLayouts/slideLayout10.xml"/><Relationship Id="rId31" Type="http://schemas.openxmlformats.org/officeDocument/2006/relationships/tags" Target="../tags/tag18.xml"/><Relationship Id="rId44" Type="http://schemas.openxmlformats.org/officeDocument/2006/relationships/tags" Target="../tags/tag31.xml"/><Relationship Id="rId52" Type="http://schemas.openxmlformats.org/officeDocument/2006/relationships/tags" Target="../tags/tag39.xml"/><Relationship Id="rId60" Type="http://schemas.openxmlformats.org/officeDocument/2006/relationships/tags" Target="../tags/tag47.xml"/><Relationship Id="rId65" Type="http://schemas.openxmlformats.org/officeDocument/2006/relationships/tags" Target="../tags/tag52.xml"/><Relationship Id="rId73" Type="http://schemas.openxmlformats.org/officeDocument/2006/relationships/tags" Target="../tags/tag60.xml"/><Relationship Id="rId78" Type="http://schemas.openxmlformats.org/officeDocument/2006/relationships/tags" Target="../tags/tag65.xml"/><Relationship Id="rId81" Type="http://schemas.openxmlformats.org/officeDocument/2006/relationships/tags" Target="../tags/tag68.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theme" Target="../theme/theme1.xml"/><Relationship Id="rId18" Type="http://schemas.openxmlformats.org/officeDocument/2006/relationships/tags" Target="../tags/tag5.xml"/><Relationship Id="rId39" Type="http://schemas.openxmlformats.org/officeDocument/2006/relationships/tags" Target="../tags/tag26.xml"/><Relationship Id="rId34" Type="http://schemas.openxmlformats.org/officeDocument/2006/relationships/tags" Target="../tags/tag21.xml"/><Relationship Id="rId50" Type="http://schemas.openxmlformats.org/officeDocument/2006/relationships/tags" Target="../tags/tag37.xml"/><Relationship Id="rId55" Type="http://schemas.openxmlformats.org/officeDocument/2006/relationships/tags" Target="../tags/tag42.xml"/><Relationship Id="rId76" Type="http://schemas.openxmlformats.org/officeDocument/2006/relationships/tags" Target="../tags/tag63.xml"/><Relationship Id="rId7" Type="http://schemas.openxmlformats.org/officeDocument/2006/relationships/slideLayout" Target="../slideLayouts/slideLayout7.xml"/><Relationship Id="rId71" Type="http://schemas.openxmlformats.org/officeDocument/2006/relationships/tags" Target="../tags/tag58.xml"/><Relationship Id="rId2" Type="http://schemas.openxmlformats.org/officeDocument/2006/relationships/slideLayout" Target="../slideLayouts/slideLayout2.xml"/><Relationship Id="rId29" Type="http://schemas.openxmlformats.org/officeDocument/2006/relationships/tags" Target="../tags/tag16.xml"/><Relationship Id="rId24" Type="http://schemas.openxmlformats.org/officeDocument/2006/relationships/tags" Target="../tags/tag11.xml"/><Relationship Id="rId40" Type="http://schemas.openxmlformats.org/officeDocument/2006/relationships/tags" Target="../tags/tag27.xml"/><Relationship Id="rId45" Type="http://schemas.openxmlformats.org/officeDocument/2006/relationships/tags" Target="../tags/tag32.xml"/><Relationship Id="rId66" Type="http://schemas.openxmlformats.org/officeDocument/2006/relationships/tags" Target="../tags/tag5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p:cNvGraphicFramePr>
          <p:nvPr>
            <p:custDataLst>
              <p:tags r:id="rId15"/>
            </p:custDataLst>
            <p:extLst>
              <p:ext uri="{D42A27DB-BD31-4B8C-83A1-F6EECF244321}">
                <p14:modId xmlns:p14="http://schemas.microsoft.com/office/powerpoint/2010/main" val="212446412"/>
              </p:ext>
            </p:extLst>
          </p:nvPr>
        </p:nvGraphicFramePr>
        <p:xfrm>
          <a:off x="1" y="0"/>
          <a:ext cx="215979" cy="161975"/>
        </p:xfrm>
        <a:graphic>
          <a:graphicData uri="http://schemas.openxmlformats.org/presentationml/2006/ole">
            <mc:AlternateContent xmlns:mc="http://schemas.openxmlformats.org/markup-compatibility/2006">
              <mc:Choice xmlns:v="urn:schemas-microsoft-com:vml" Requires="v">
                <p:oleObj spid="_x0000_s1025" name="think-cell Slide" r:id="rId82" imgW="270" imgH="270" progId="TCLayout.ActiveDocument.1">
                  <p:embed/>
                </p:oleObj>
              </mc:Choice>
              <mc:Fallback>
                <p:oleObj name="think-cell Slide" r:id="rId82" imgW="270" imgH="270" progId="TCLayout.ActiveDocument.1">
                  <p:embed/>
                  <p:pic>
                    <p:nvPicPr>
                      <p:cNvPr id="2" name="Object 1" hidden="1"/>
                      <p:cNvPicPr/>
                      <p:nvPr/>
                    </p:nvPicPr>
                    <p:blipFill>
                      <a:blip r:embed="rId83"/>
                      <a:stretch>
                        <a:fillRect/>
                      </a:stretch>
                    </p:blipFill>
                    <p:spPr>
                      <a:xfrm>
                        <a:off x="1" y="0"/>
                        <a:ext cx="215979" cy="161975"/>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4DECF405-9BE0-4DFA-9830-F84E5BB1EADA}"/>
              </a:ext>
            </a:extLst>
          </p:cNvPr>
          <p:cNvSpPr/>
          <p:nvPr userDrawn="1">
            <p:custDataLst>
              <p:tags r:id="rId16"/>
            </p:custDataLst>
          </p:nvPr>
        </p:nvSpPr>
        <p:spPr>
          <a:xfrm>
            <a:off x="4" y="6"/>
            <a:ext cx="158751" cy="158751"/>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nl-NL" sz="2800" b="0" i="0" baseline="0">
              <a:solidFill>
                <a:schemeClr val="tx1"/>
              </a:solidFill>
              <a:latin typeface="Andada" panose="02000000000000000000"/>
              <a:ea typeface="ＭＳ Ｐゴシック" panose="020B0600070205080204" pitchFamily="34" charset="-128"/>
              <a:cs typeface="+mj-cs"/>
              <a:sym typeface="Andada" panose="02000000000000000000"/>
            </a:endParaRPr>
          </a:p>
        </p:txBody>
      </p:sp>
      <p:grpSp>
        <p:nvGrpSpPr>
          <p:cNvPr id="82" name="FlowLine" hidden="1">
            <a:extLst>
              <a:ext uri="{FF2B5EF4-FFF2-40B4-BE49-F238E27FC236}">
                <a16:creationId xmlns:a16="http://schemas.microsoft.com/office/drawing/2014/main" id="{A6CDAA08-2C5D-497C-9191-E9226F837A21}"/>
              </a:ext>
            </a:extLst>
          </p:cNvPr>
          <p:cNvGrpSpPr/>
          <p:nvPr userDrawn="1">
            <p:custDataLst>
              <p:tags r:id="rId17"/>
            </p:custDataLst>
          </p:nvPr>
        </p:nvGrpSpPr>
        <p:grpSpPr>
          <a:xfrm>
            <a:off x="1036653" y="4748123"/>
            <a:ext cx="5079595" cy="1337991"/>
            <a:chOff x="5905500" y="3124200"/>
            <a:chExt cx="4978400" cy="1311354"/>
          </a:xfrm>
        </p:grpSpPr>
        <p:grpSp>
          <p:nvGrpSpPr>
            <p:cNvPr id="83" name="Group 82">
              <a:extLst>
                <a:ext uri="{FF2B5EF4-FFF2-40B4-BE49-F238E27FC236}">
                  <a16:creationId xmlns:a16="http://schemas.microsoft.com/office/drawing/2014/main" id="{827DA976-D5BE-4015-A977-74EA452DBA81}"/>
                </a:ext>
              </a:extLst>
            </p:cNvPr>
            <p:cNvGrpSpPr/>
            <p:nvPr>
              <p:custDataLst>
                <p:tags r:id="rId73"/>
              </p:custDataLst>
            </p:nvPr>
          </p:nvGrpSpPr>
          <p:grpSpPr>
            <a:xfrm>
              <a:off x="5905500" y="3124200"/>
              <a:ext cx="1828800" cy="914400"/>
              <a:chOff x="5905500" y="3124200"/>
              <a:chExt cx="1828800" cy="914400"/>
            </a:xfrm>
          </p:grpSpPr>
          <p:sp>
            <p:nvSpPr>
              <p:cNvPr id="151" name="Freeform: Shape 150">
                <a:extLst>
                  <a:ext uri="{FF2B5EF4-FFF2-40B4-BE49-F238E27FC236}">
                    <a16:creationId xmlns:a16="http://schemas.microsoft.com/office/drawing/2014/main" id="{3B443A03-ED53-4CBC-9685-ED2243EAE580}"/>
                  </a:ext>
                </a:extLst>
              </p:cNvPr>
              <p:cNvSpPr/>
              <p:nvPr>
                <p:custDataLst>
                  <p:tags r:id="rId80"/>
                </p:custDataLst>
              </p:nvPr>
            </p:nvSpPr>
            <p:spPr>
              <a:xfrm>
                <a:off x="5905500" y="3124200"/>
                <a:ext cx="1828800" cy="914400"/>
              </a:xfrm>
              <a:custGeom>
                <a:avLst/>
                <a:gdLst>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8800" h="914400">
                    <a:moveTo>
                      <a:pt x="0" y="0"/>
                    </a:moveTo>
                    <a:lnTo>
                      <a:pt x="1664208" y="0"/>
                    </a:lnTo>
                    <a:lnTo>
                      <a:pt x="1828800" y="457200"/>
                    </a:lnTo>
                    <a:lnTo>
                      <a:pt x="1664208" y="914400"/>
                    </a:lnTo>
                    <a:lnTo>
                      <a:pt x="0" y="914400"/>
                    </a:lnTo>
                    <a:lnTo>
                      <a:pt x="0" y="457200"/>
                    </a:lnTo>
                    <a:close/>
                  </a:path>
                </a:pathLst>
              </a:cu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nl-NL" sz="1600">
                  <a:solidFill>
                    <a:schemeClr val="tx1"/>
                  </a:solidFill>
                  <a:latin typeface="+mn-lt"/>
                  <a:ea typeface="+mn-ea"/>
                  <a:sym typeface="+mn-lt"/>
                </a:endParaRPr>
              </a:p>
            </p:txBody>
          </p:sp>
          <p:sp>
            <p:nvSpPr>
              <p:cNvPr id="152" name="TextBox 151">
                <a:extLst>
                  <a:ext uri="{FF2B5EF4-FFF2-40B4-BE49-F238E27FC236}">
                    <a16:creationId xmlns:a16="http://schemas.microsoft.com/office/drawing/2014/main" id="{FB650E0C-CB2C-41AE-844E-3A77DA61C90F}"/>
                  </a:ext>
                </a:extLst>
              </p:cNvPr>
              <p:cNvSpPr txBox="1"/>
              <p:nvPr>
                <p:custDataLst>
                  <p:tags r:id="rId81"/>
                </p:custDataLst>
              </p:nvPr>
            </p:nvSpPr>
            <p:spPr>
              <a:xfrm>
                <a:off x="5969000" y="3187700"/>
                <a:ext cx="1524000" cy="75238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0"/>
                <a:r>
                  <a:rPr lang="nl-NL" sz="1600" b="1">
                    <a:latin typeface="+mn-lt"/>
                    <a:ea typeface="+mn-ea"/>
                    <a:sym typeface="+mn-lt"/>
                  </a:rPr>
                  <a:t>Text</a:t>
                </a:r>
              </a:p>
            </p:txBody>
          </p:sp>
        </p:grpSp>
        <p:grpSp>
          <p:nvGrpSpPr>
            <p:cNvPr id="84" name="Group 83">
              <a:extLst>
                <a:ext uri="{FF2B5EF4-FFF2-40B4-BE49-F238E27FC236}">
                  <a16:creationId xmlns:a16="http://schemas.microsoft.com/office/drawing/2014/main" id="{07ACA8B6-27C1-409B-B73D-D538DCAE43F9}"/>
                </a:ext>
              </a:extLst>
            </p:cNvPr>
            <p:cNvGrpSpPr/>
            <p:nvPr>
              <p:custDataLst>
                <p:tags r:id="rId74"/>
              </p:custDataLst>
            </p:nvPr>
          </p:nvGrpSpPr>
          <p:grpSpPr>
            <a:xfrm>
              <a:off x="7480300" y="3124200"/>
              <a:ext cx="1828800" cy="914400"/>
              <a:chOff x="6057900" y="3276600"/>
              <a:chExt cx="1828800" cy="914400"/>
            </a:xfrm>
          </p:grpSpPr>
          <p:sp>
            <p:nvSpPr>
              <p:cNvPr id="91" name="Freeform: Shape 90">
                <a:extLst>
                  <a:ext uri="{FF2B5EF4-FFF2-40B4-BE49-F238E27FC236}">
                    <a16:creationId xmlns:a16="http://schemas.microsoft.com/office/drawing/2014/main" id="{E99FE415-5A84-4374-9C1E-65847112F08F}"/>
                  </a:ext>
                </a:extLst>
              </p:cNvPr>
              <p:cNvSpPr/>
              <p:nvPr>
                <p:custDataLst>
                  <p:tags r:id="rId78"/>
                </p:custDataLst>
              </p:nvPr>
            </p:nvSpPr>
            <p:spPr>
              <a:xfrm>
                <a:off x="6057900" y="3276600"/>
                <a:ext cx="1828800" cy="914400"/>
              </a:xfrm>
              <a:custGeom>
                <a:avLst/>
                <a:gdLst>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164592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164592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164592 w 1828800"/>
                  <a:gd name="connsiteY5" fmla="*/ 4572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8800" h="914400">
                    <a:moveTo>
                      <a:pt x="0" y="0"/>
                    </a:moveTo>
                    <a:lnTo>
                      <a:pt x="1664208" y="0"/>
                    </a:lnTo>
                    <a:lnTo>
                      <a:pt x="1828800" y="457200"/>
                    </a:lnTo>
                    <a:lnTo>
                      <a:pt x="1664208" y="914400"/>
                    </a:lnTo>
                    <a:lnTo>
                      <a:pt x="0" y="914400"/>
                    </a:lnTo>
                    <a:lnTo>
                      <a:pt x="164592" y="457200"/>
                    </a:lnTo>
                    <a:close/>
                  </a:path>
                </a:pathLst>
              </a:cu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nl-NL" sz="1600">
                  <a:solidFill>
                    <a:schemeClr val="tx1"/>
                  </a:solidFill>
                  <a:latin typeface="+mn-lt"/>
                  <a:ea typeface="+mn-ea"/>
                  <a:sym typeface="+mn-lt"/>
                </a:endParaRPr>
              </a:p>
            </p:txBody>
          </p:sp>
          <p:sp>
            <p:nvSpPr>
              <p:cNvPr id="92" name="TextBox 91">
                <a:extLst>
                  <a:ext uri="{FF2B5EF4-FFF2-40B4-BE49-F238E27FC236}">
                    <a16:creationId xmlns:a16="http://schemas.microsoft.com/office/drawing/2014/main" id="{21692A66-52EC-4D52-89C2-D11E1EE90C4C}"/>
                  </a:ext>
                </a:extLst>
              </p:cNvPr>
              <p:cNvSpPr txBox="1"/>
              <p:nvPr>
                <p:custDataLst>
                  <p:tags r:id="rId79"/>
                </p:custDataLst>
              </p:nvPr>
            </p:nvSpPr>
            <p:spPr>
              <a:xfrm>
                <a:off x="6273292" y="3340100"/>
                <a:ext cx="1448816" cy="76747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0"/>
                <a:r>
                  <a:rPr lang="nl-NL" sz="1600" b="1">
                    <a:latin typeface="+mn-lt"/>
                    <a:ea typeface="+mn-ea"/>
                    <a:sym typeface="+mn-lt"/>
                  </a:rPr>
                  <a:t>Text</a:t>
                </a:r>
              </a:p>
            </p:txBody>
          </p:sp>
        </p:grpSp>
        <p:grpSp>
          <p:nvGrpSpPr>
            <p:cNvPr id="85" name="Group 84">
              <a:extLst>
                <a:ext uri="{FF2B5EF4-FFF2-40B4-BE49-F238E27FC236}">
                  <a16:creationId xmlns:a16="http://schemas.microsoft.com/office/drawing/2014/main" id="{88442098-6AB6-4AC7-8B39-B4239BDE5838}"/>
                </a:ext>
              </a:extLst>
            </p:cNvPr>
            <p:cNvGrpSpPr/>
            <p:nvPr>
              <p:custDataLst>
                <p:tags r:id="rId75"/>
              </p:custDataLst>
            </p:nvPr>
          </p:nvGrpSpPr>
          <p:grpSpPr>
            <a:xfrm>
              <a:off x="9055100" y="3124200"/>
              <a:ext cx="1828800" cy="914400"/>
              <a:chOff x="6057900" y="3276600"/>
              <a:chExt cx="1828800" cy="914400"/>
            </a:xfrm>
          </p:grpSpPr>
          <p:sp>
            <p:nvSpPr>
              <p:cNvPr id="89" name="Freeform: Shape 88">
                <a:extLst>
                  <a:ext uri="{FF2B5EF4-FFF2-40B4-BE49-F238E27FC236}">
                    <a16:creationId xmlns:a16="http://schemas.microsoft.com/office/drawing/2014/main" id="{EA0883F0-BF6F-4F10-98AE-58DDEE99A35A}"/>
                  </a:ext>
                </a:extLst>
              </p:cNvPr>
              <p:cNvSpPr/>
              <p:nvPr>
                <p:custDataLst>
                  <p:tags r:id="rId76"/>
                </p:custDataLst>
              </p:nvPr>
            </p:nvSpPr>
            <p:spPr>
              <a:xfrm>
                <a:off x="6057900" y="3276600"/>
                <a:ext cx="1828800" cy="914400"/>
              </a:xfrm>
              <a:custGeom>
                <a:avLst/>
                <a:gdLst>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164592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164592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164592 w 1828800"/>
                  <a:gd name="connsiteY5" fmla="*/ 4572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8800" h="914400">
                    <a:moveTo>
                      <a:pt x="0" y="0"/>
                    </a:moveTo>
                    <a:lnTo>
                      <a:pt x="1664208" y="0"/>
                    </a:lnTo>
                    <a:lnTo>
                      <a:pt x="1828800" y="457200"/>
                    </a:lnTo>
                    <a:lnTo>
                      <a:pt x="1664208" y="914400"/>
                    </a:lnTo>
                    <a:lnTo>
                      <a:pt x="0" y="914400"/>
                    </a:lnTo>
                    <a:lnTo>
                      <a:pt x="164592" y="457200"/>
                    </a:lnTo>
                    <a:close/>
                  </a:path>
                </a:pathLst>
              </a:cu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nl-NL" sz="1600">
                  <a:solidFill>
                    <a:schemeClr val="tx1"/>
                  </a:solidFill>
                  <a:latin typeface="+mn-lt"/>
                  <a:ea typeface="+mn-ea"/>
                  <a:sym typeface="+mn-lt"/>
                </a:endParaRPr>
              </a:p>
            </p:txBody>
          </p:sp>
          <p:sp>
            <p:nvSpPr>
              <p:cNvPr id="90" name="TextBox 89">
                <a:extLst>
                  <a:ext uri="{FF2B5EF4-FFF2-40B4-BE49-F238E27FC236}">
                    <a16:creationId xmlns:a16="http://schemas.microsoft.com/office/drawing/2014/main" id="{C52EEFDB-B329-47A9-B2CF-25FA2C736DA6}"/>
                  </a:ext>
                </a:extLst>
              </p:cNvPr>
              <p:cNvSpPr txBox="1"/>
              <p:nvPr>
                <p:custDataLst>
                  <p:tags r:id="rId77"/>
                </p:custDataLst>
              </p:nvPr>
            </p:nvSpPr>
            <p:spPr>
              <a:xfrm>
                <a:off x="6273292" y="3340100"/>
                <a:ext cx="1448816" cy="76747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0"/>
                <a:r>
                  <a:rPr lang="nl-NL" sz="1600" b="1">
                    <a:latin typeface="+mn-lt"/>
                    <a:ea typeface="+mn-ea"/>
                    <a:sym typeface="+mn-lt"/>
                  </a:rPr>
                  <a:t>Text</a:t>
                </a:r>
              </a:p>
            </p:txBody>
          </p:sp>
        </p:grpSp>
        <p:sp>
          <p:nvSpPr>
            <p:cNvPr id="86" name="TextBox 85">
              <a:extLst>
                <a:ext uri="{FF2B5EF4-FFF2-40B4-BE49-F238E27FC236}">
                  <a16:creationId xmlns:a16="http://schemas.microsoft.com/office/drawing/2014/main" id="{78011D69-C2E3-446B-BAA0-4AFFF8E1E6EC}"/>
                </a:ext>
              </a:extLst>
            </p:cNvPr>
            <p:cNvSpPr txBox="1"/>
            <p:nvPr/>
          </p:nvSpPr>
          <p:spPr>
            <a:xfrm>
              <a:off x="5969000" y="4189333"/>
              <a:ext cx="1524000"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1"/>
              <a:r>
                <a:rPr lang="nl-NL" sz="1600">
                  <a:latin typeface="+mn-lt"/>
                  <a:ea typeface="+mn-ea"/>
                  <a:sym typeface="+mn-lt"/>
                </a:rPr>
                <a:t>Text</a:t>
              </a:r>
            </a:p>
          </p:txBody>
        </p:sp>
        <p:sp>
          <p:nvSpPr>
            <p:cNvPr id="87" name="TextBox 86">
              <a:extLst>
                <a:ext uri="{FF2B5EF4-FFF2-40B4-BE49-F238E27FC236}">
                  <a16:creationId xmlns:a16="http://schemas.microsoft.com/office/drawing/2014/main" id="{50325E5F-28A0-479C-AF19-6B7871207F3F}"/>
                </a:ext>
              </a:extLst>
            </p:cNvPr>
            <p:cNvSpPr txBox="1"/>
            <p:nvPr/>
          </p:nvSpPr>
          <p:spPr>
            <a:xfrm>
              <a:off x="7695692" y="4189333"/>
              <a:ext cx="1524000"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1"/>
              <a:r>
                <a:rPr lang="nl-NL" sz="1600">
                  <a:latin typeface="+mn-lt"/>
                  <a:ea typeface="+mn-ea"/>
                  <a:sym typeface="+mn-lt"/>
                </a:rPr>
                <a:t>Text</a:t>
              </a:r>
            </a:p>
          </p:txBody>
        </p:sp>
        <p:sp>
          <p:nvSpPr>
            <p:cNvPr id="88" name="TextBox 87">
              <a:extLst>
                <a:ext uri="{FF2B5EF4-FFF2-40B4-BE49-F238E27FC236}">
                  <a16:creationId xmlns:a16="http://schemas.microsoft.com/office/drawing/2014/main" id="{EE6AB98E-DF04-42B8-AA37-EE19EAD3A270}"/>
                </a:ext>
              </a:extLst>
            </p:cNvPr>
            <p:cNvSpPr txBox="1"/>
            <p:nvPr/>
          </p:nvSpPr>
          <p:spPr>
            <a:xfrm>
              <a:off x="9270492" y="4189333"/>
              <a:ext cx="1524000"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1"/>
              <a:r>
                <a:rPr lang="nl-NL" sz="1600">
                  <a:latin typeface="+mn-lt"/>
                  <a:ea typeface="+mn-ea"/>
                  <a:sym typeface="+mn-lt"/>
                </a:rPr>
                <a:t>Text</a:t>
              </a:r>
            </a:p>
          </p:txBody>
        </p:sp>
      </p:grpSp>
      <p:grpSp>
        <p:nvGrpSpPr>
          <p:cNvPr id="153" name="FlowLine2" hidden="1">
            <a:extLst>
              <a:ext uri="{FF2B5EF4-FFF2-40B4-BE49-F238E27FC236}">
                <a16:creationId xmlns:a16="http://schemas.microsoft.com/office/drawing/2014/main" id="{EA95151A-A134-46F4-9830-A32D16619219}"/>
              </a:ext>
            </a:extLst>
          </p:cNvPr>
          <p:cNvGrpSpPr/>
          <p:nvPr userDrawn="1">
            <p:custDataLst>
              <p:tags r:id="rId18"/>
            </p:custDataLst>
          </p:nvPr>
        </p:nvGrpSpPr>
        <p:grpSpPr>
          <a:xfrm>
            <a:off x="6290145" y="4748125"/>
            <a:ext cx="5079595" cy="1338409"/>
            <a:chOff x="5905500" y="3124200"/>
            <a:chExt cx="4978400" cy="1311765"/>
          </a:xfrm>
          <a:solidFill>
            <a:schemeClr val="accent2"/>
          </a:solidFill>
        </p:grpSpPr>
        <p:grpSp>
          <p:nvGrpSpPr>
            <p:cNvPr id="154" name="Group 153">
              <a:extLst>
                <a:ext uri="{FF2B5EF4-FFF2-40B4-BE49-F238E27FC236}">
                  <a16:creationId xmlns:a16="http://schemas.microsoft.com/office/drawing/2014/main" id="{16E0A500-A586-430F-AA9F-D76C3683C482}"/>
                </a:ext>
              </a:extLst>
            </p:cNvPr>
            <p:cNvGrpSpPr/>
            <p:nvPr>
              <p:custDataLst>
                <p:tags r:id="rId64"/>
              </p:custDataLst>
            </p:nvPr>
          </p:nvGrpSpPr>
          <p:grpSpPr>
            <a:xfrm>
              <a:off x="5905500" y="3124200"/>
              <a:ext cx="1828800" cy="914400"/>
              <a:chOff x="5905500" y="3124200"/>
              <a:chExt cx="1828800" cy="914400"/>
            </a:xfrm>
            <a:grpFill/>
          </p:grpSpPr>
          <p:sp>
            <p:nvSpPr>
              <p:cNvPr id="164" name="Freeform: Shape 163">
                <a:extLst>
                  <a:ext uri="{FF2B5EF4-FFF2-40B4-BE49-F238E27FC236}">
                    <a16:creationId xmlns:a16="http://schemas.microsoft.com/office/drawing/2014/main" id="{56C979E7-1391-4571-806E-27AE4CC52D2A}"/>
                  </a:ext>
                </a:extLst>
              </p:cNvPr>
              <p:cNvSpPr/>
              <p:nvPr>
                <p:custDataLst>
                  <p:tags r:id="rId71"/>
                </p:custDataLst>
              </p:nvPr>
            </p:nvSpPr>
            <p:spPr>
              <a:xfrm>
                <a:off x="5905500" y="3124200"/>
                <a:ext cx="1828800" cy="914400"/>
              </a:xfrm>
              <a:custGeom>
                <a:avLst/>
                <a:gdLst>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8800" h="914400">
                    <a:moveTo>
                      <a:pt x="0" y="0"/>
                    </a:moveTo>
                    <a:lnTo>
                      <a:pt x="1664208" y="0"/>
                    </a:lnTo>
                    <a:lnTo>
                      <a:pt x="1828800" y="457200"/>
                    </a:lnTo>
                    <a:lnTo>
                      <a:pt x="1664208" y="914400"/>
                    </a:lnTo>
                    <a:lnTo>
                      <a:pt x="0" y="914400"/>
                    </a:lnTo>
                    <a:lnTo>
                      <a:pt x="0" y="457200"/>
                    </a:lnTo>
                    <a:close/>
                  </a:path>
                </a:pathLst>
              </a:cu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nl-NL" sz="1600">
                  <a:solidFill>
                    <a:schemeClr val="tx1"/>
                  </a:solidFill>
                  <a:latin typeface="+mn-lt"/>
                  <a:ea typeface="+mn-ea"/>
                  <a:sym typeface="+mn-lt"/>
                </a:endParaRPr>
              </a:p>
            </p:txBody>
          </p:sp>
          <p:sp>
            <p:nvSpPr>
              <p:cNvPr id="165" name="TextBox 164">
                <a:extLst>
                  <a:ext uri="{FF2B5EF4-FFF2-40B4-BE49-F238E27FC236}">
                    <a16:creationId xmlns:a16="http://schemas.microsoft.com/office/drawing/2014/main" id="{D367FB65-C08C-466B-8D0E-714AD241CBD3}"/>
                  </a:ext>
                </a:extLst>
              </p:cNvPr>
              <p:cNvSpPr txBox="1"/>
              <p:nvPr>
                <p:custDataLst>
                  <p:tags r:id="rId72"/>
                </p:custDataLst>
              </p:nvPr>
            </p:nvSpPr>
            <p:spPr>
              <a:xfrm>
                <a:off x="5969000" y="3187700"/>
                <a:ext cx="1524000" cy="77692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0"/>
                <a:r>
                  <a:rPr lang="nl-NL" sz="1600" b="1">
                    <a:latin typeface="+mn-lt"/>
                    <a:ea typeface="+mn-ea"/>
                    <a:sym typeface="+mn-lt"/>
                  </a:rPr>
                  <a:t>Text</a:t>
                </a:r>
              </a:p>
            </p:txBody>
          </p:sp>
        </p:grpSp>
        <p:grpSp>
          <p:nvGrpSpPr>
            <p:cNvPr id="155" name="Group 154">
              <a:extLst>
                <a:ext uri="{FF2B5EF4-FFF2-40B4-BE49-F238E27FC236}">
                  <a16:creationId xmlns:a16="http://schemas.microsoft.com/office/drawing/2014/main" id="{4B4B99D9-97ED-4FB5-86A8-A501ED27361B}"/>
                </a:ext>
              </a:extLst>
            </p:cNvPr>
            <p:cNvGrpSpPr/>
            <p:nvPr>
              <p:custDataLst>
                <p:tags r:id="rId65"/>
              </p:custDataLst>
            </p:nvPr>
          </p:nvGrpSpPr>
          <p:grpSpPr>
            <a:xfrm>
              <a:off x="7480300" y="3124200"/>
              <a:ext cx="1828800" cy="914400"/>
              <a:chOff x="6057900" y="3276600"/>
              <a:chExt cx="1828800" cy="914400"/>
            </a:xfrm>
            <a:grpFill/>
          </p:grpSpPr>
          <p:sp>
            <p:nvSpPr>
              <p:cNvPr id="162" name="Freeform: Shape 161">
                <a:extLst>
                  <a:ext uri="{FF2B5EF4-FFF2-40B4-BE49-F238E27FC236}">
                    <a16:creationId xmlns:a16="http://schemas.microsoft.com/office/drawing/2014/main" id="{25528564-6B27-415B-9C27-C8F05C1D65BA}"/>
                  </a:ext>
                </a:extLst>
              </p:cNvPr>
              <p:cNvSpPr/>
              <p:nvPr>
                <p:custDataLst>
                  <p:tags r:id="rId69"/>
                </p:custDataLst>
              </p:nvPr>
            </p:nvSpPr>
            <p:spPr>
              <a:xfrm>
                <a:off x="6057900" y="3276600"/>
                <a:ext cx="1828800" cy="914400"/>
              </a:xfrm>
              <a:custGeom>
                <a:avLst/>
                <a:gdLst>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164592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164592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164592 w 1828800"/>
                  <a:gd name="connsiteY5" fmla="*/ 4572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8800" h="914400">
                    <a:moveTo>
                      <a:pt x="0" y="0"/>
                    </a:moveTo>
                    <a:lnTo>
                      <a:pt x="1664208" y="0"/>
                    </a:lnTo>
                    <a:lnTo>
                      <a:pt x="1828800" y="457200"/>
                    </a:lnTo>
                    <a:lnTo>
                      <a:pt x="1664208" y="914400"/>
                    </a:lnTo>
                    <a:lnTo>
                      <a:pt x="0" y="914400"/>
                    </a:lnTo>
                    <a:lnTo>
                      <a:pt x="164592" y="457200"/>
                    </a:lnTo>
                    <a:close/>
                  </a:path>
                </a:pathLst>
              </a:cu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nl-NL" sz="1600">
                  <a:solidFill>
                    <a:schemeClr val="tx1"/>
                  </a:solidFill>
                  <a:latin typeface="+mn-lt"/>
                  <a:ea typeface="+mn-ea"/>
                  <a:sym typeface="+mn-lt"/>
                </a:endParaRPr>
              </a:p>
            </p:txBody>
          </p:sp>
          <p:sp>
            <p:nvSpPr>
              <p:cNvPr id="163" name="TextBox 162">
                <a:extLst>
                  <a:ext uri="{FF2B5EF4-FFF2-40B4-BE49-F238E27FC236}">
                    <a16:creationId xmlns:a16="http://schemas.microsoft.com/office/drawing/2014/main" id="{3D6C7D27-397F-42E6-991E-2C97670FB7B6}"/>
                  </a:ext>
                </a:extLst>
              </p:cNvPr>
              <p:cNvSpPr txBox="1"/>
              <p:nvPr>
                <p:custDataLst>
                  <p:tags r:id="rId70"/>
                </p:custDataLst>
              </p:nvPr>
            </p:nvSpPr>
            <p:spPr>
              <a:xfrm>
                <a:off x="6273292" y="3340100"/>
                <a:ext cx="1448816" cy="79250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0"/>
                <a:r>
                  <a:rPr lang="nl-NL" sz="1600" b="1">
                    <a:latin typeface="+mn-lt"/>
                    <a:ea typeface="+mn-ea"/>
                    <a:sym typeface="+mn-lt"/>
                  </a:rPr>
                  <a:t>Text</a:t>
                </a:r>
              </a:p>
            </p:txBody>
          </p:sp>
        </p:grpSp>
        <p:grpSp>
          <p:nvGrpSpPr>
            <p:cNvPr id="156" name="Group 155">
              <a:extLst>
                <a:ext uri="{FF2B5EF4-FFF2-40B4-BE49-F238E27FC236}">
                  <a16:creationId xmlns:a16="http://schemas.microsoft.com/office/drawing/2014/main" id="{131590DC-7B29-4705-B810-28E21C64C128}"/>
                </a:ext>
              </a:extLst>
            </p:cNvPr>
            <p:cNvGrpSpPr/>
            <p:nvPr>
              <p:custDataLst>
                <p:tags r:id="rId66"/>
              </p:custDataLst>
            </p:nvPr>
          </p:nvGrpSpPr>
          <p:grpSpPr>
            <a:xfrm>
              <a:off x="9055100" y="3124200"/>
              <a:ext cx="1828800" cy="914400"/>
              <a:chOff x="6057900" y="3276600"/>
              <a:chExt cx="1828800" cy="914400"/>
            </a:xfrm>
            <a:grpFill/>
          </p:grpSpPr>
          <p:sp>
            <p:nvSpPr>
              <p:cNvPr id="160" name="Freeform: Shape 159">
                <a:extLst>
                  <a:ext uri="{FF2B5EF4-FFF2-40B4-BE49-F238E27FC236}">
                    <a16:creationId xmlns:a16="http://schemas.microsoft.com/office/drawing/2014/main" id="{EFD4C73B-07D1-4A75-AD31-F46FFE653C09}"/>
                  </a:ext>
                </a:extLst>
              </p:cNvPr>
              <p:cNvSpPr/>
              <p:nvPr>
                <p:custDataLst>
                  <p:tags r:id="rId67"/>
                </p:custDataLst>
              </p:nvPr>
            </p:nvSpPr>
            <p:spPr>
              <a:xfrm>
                <a:off x="6057900" y="3276600"/>
                <a:ext cx="1828800" cy="914400"/>
              </a:xfrm>
              <a:custGeom>
                <a:avLst/>
                <a:gdLst>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164592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164592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164592 w 1828800"/>
                  <a:gd name="connsiteY5" fmla="*/ 4572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8800" h="914400">
                    <a:moveTo>
                      <a:pt x="0" y="0"/>
                    </a:moveTo>
                    <a:lnTo>
                      <a:pt x="1664208" y="0"/>
                    </a:lnTo>
                    <a:lnTo>
                      <a:pt x="1828800" y="457200"/>
                    </a:lnTo>
                    <a:lnTo>
                      <a:pt x="1664208" y="914400"/>
                    </a:lnTo>
                    <a:lnTo>
                      <a:pt x="0" y="914400"/>
                    </a:lnTo>
                    <a:lnTo>
                      <a:pt x="164592" y="457200"/>
                    </a:lnTo>
                    <a:close/>
                  </a:path>
                </a:pathLst>
              </a:cu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nl-NL" sz="1600">
                  <a:solidFill>
                    <a:schemeClr val="tx1"/>
                  </a:solidFill>
                  <a:latin typeface="+mn-lt"/>
                  <a:ea typeface="+mn-ea"/>
                  <a:sym typeface="+mn-lt"/>
                </a:endParaRPr>
              </a:p>
            </p:txBody>
          </p:sp>
          <p:sp>
            <p:nvSpPr>
              <p:cNvPr id="161" name="TextBox 160">
                <a:extLst>
                  <a:ext uri="{FF2B5EF4-FFF2-40B4-BE49-F238E27FC236}">
                    <a16:creationId xmlns:a16="http://schemas.microsoft.com/office/drawing/2014/main" id="{7B448815-1452-4A00-B3B2-7BA08B4DE74B}"/>
                  </a:ext>
                </a:extLst>
              </p:cNvPr>
              <p:cNvSpPr txBox="1"/>
              <p:nvPr>
                <p:custDataLst>
                  <p:tags r:id="rId68"/>
                </p:custDataLst>
              </p:nvPr>
            </p:nvSpPr>
            <p:spPr>
              <a:xfrm>
                <a:off x="6273292" y="3340100"/>
                <a:ext cx="1448816" cy="79250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0"/>
                <a:r>
                  <a:rPr lang="nl-NL" sz="1600" b="1">
                    <a:latin typeface="+mn-lt"/>
                    <a:ea typeface="+mn-ea"/>
                    <a:sym typeface="+mn-lt"/>
                  </a:rPr>
                  <a:t>Text</a:t>
                </a:r>
              </a:p>
            </p:txBody>
          </p:sp>
        </p:grpSp>
        <p:sp>
          <p:nvSpPr>
            <p:cNvPr id="157" name="TextBox 156">
              <a:extLst>
                <a:ext uri="{FF2B5EF4-FFF2-40B4-BE49-F238E27FC236}">
                  <a16:creationId xmlns:a16="http://schemas.microsoft.com/office/drawing/2014/main" id="{93C0379E-07AB-44AD-A66B-C5606AB56726}"/>
                </a:ext>
              </a:extLst>
            </p:cNvPr>
            <p:cNvSpPr txBox="1"/>
            <p:nvPr/>
          </p:nvSpPr>
          <p:spPr>
            <a:xfrm>
              <a:off x="5969000" y="4189744"/>
              <a:ext cx="1524000"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1"/>
              <a:r>
                <a:rPr lang="nl-NL" sz="1600">
                  <a:latin typeface="+mn-lt"/>
                  <a:ea typeface="+mn-ea"/>
                  <a:sym typeface="+mn-lt"/>
                </a:rPr>
                <a:t>Text</a:t>
              </a:r>
            </a:p>
          </p:txBody>
        </p:sp>
        <p:sp>
          <p:nvSpPr>
            <p:cNvPr id="158" name="TextBox 157">
              <a:extLst>
                <a:ext uri="{FF2B5EF4-FFF2-40B4-BE49-F238E27FC236}">
                  <a16:creationId xmlns:a16="http://schemas.microsoft.com/office/drawing/2014/main" id="{415D7F68-8FF1-47F4-AD38-1288BF48C0E9}"/>
                </a:ext>
              </a:extLst>
            </p:cNvPr>
            <p:cNvSpPr txBox="1"/>
            <p:nvPr/>
          </p:nvSpPr>
          <p:spPr>
            <a:xfrm>
              <a:off x="7695692" y="4189744"/>
              <a:ext cx="1524000"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1"/>
              <a:r>
                <a:rPr lang="nl-NL" sz="1600">
                  <a:latin typeface="+mn-lt"/>
                  <a:ea typeface="+mn-ea"/>
                  <a:sym typeface="+mn-lt"/>
                </a:rPr>
                <a:t>Text</a:t>
              </a:r>
            </a:p>
          </p:txBody>
        </p:sp>
        <p:sp>
          <p:nvSpPr>
            <p:cNvPr id="159" name="TextBox 158">
              <a:extLst>
                <a:ext uri="{FF2B5EF4-FFF2-40B4-BE49-F238E27FC236}">
                  <a16:creationId xmlns:a16="http://schemas.microsoft.com/office/drawing/2014/main" id="{541B0ABB-D260-43DF-9A88-F8078609A203}"/>
                </a:ext>
              </a:extLst>
            </p:cNvPr>
            <p:cNvSpPr txBox="1"/>
            <p:nvPr/>
          </p:nvSpPr>
          <p:spPr>
            <a:xfrm>
              <a:off x="9270492" y="4189744"/>
              <a:ext cx="1524000"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1"/>
              <a:r>
                <a:rPr lang="nl-NL" sz="1600">
                  <a:latin typeface="+mn-lt"/>
                  <a:ea typeface="+mn-ea"/>
                  <a:sym typeface="+mn-lt"/>
                </a:rPr>
                <a:t>Text</a:t>
              </a:r>
            </a:p>
          </p:txBody>
        </p:sp>
      </p:grpSp>
      <p:sp>
        <p:nvSpPr>
          <p:cNvPr id="1036" name="Rectangle 286"/>
          <p:cNvSpPr>
            <a:spLocks noGrp="1" noChangeArrowheads="1"/>
          </p:cNvSpPr>
          <p:nvPr>
            <p:ph type="body" idx="1"/>
          </p:nvPr>
        </p:nvSpPr>
        <p:spPr bwMode="gray">
          <a:xfrm>
            <a:off x="554737" y="1565901"/>
            <a:ext cx="11082528" cy="125611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p>
            <a:pPr lvl="0"/>
            <a:r>
              <a:rPr lang="nl-NL" noProof="0" err="1"/>
              <a:t>Edit</a:t>
            </a:r>
            <a:r>
              <a:rPr lang="nl-NL" noProof="0"/>
              <a:t> Master </a:t>
            </a:r>
            <a:r>
              <a:rPr lang="nl-NL" noProof="0" err="1"/>
              <a:t>text</a:t>
            </a:r>
            <a:r>
              <a:rPr lang="nl-NL" noProof="0"/>
              <a:t> </a:t>
            </a:r>
            <a:r>
              <a:rPr lang="nl-NL" noProof="0" err="1"/>
              <a:t>styles</a:t>
            </a:r>
            <a:endParaRPr lang="nl-NL" noProof="0"/>
          </a:p>
          <a:p>
            <a:pPr lvl="1"/>
            <a:r>
              <a:rPr lang="nl-NL" noProof="0"/>
              <a:t>Second level</a:t>
            </a:r>
          </a:p>
          <a:p>
            <a:pPr lvl="2"/>
            <a:r>
              <a:rPr lang="nl-NL" noProof="0" err="1"/>
              <a:t>Third</a:t>
            </a:r>
            <a:r>
              <a:rPr lang="nl-NL" noProof="0"/>
              <a:t> level</a:t>
            </a:r>
          </a:p>
          <a:p>
            <a:pPr lvl="3"/>
            <a:r>
              <a:rPr lang="nl-NL" noProof="0" err="1"/>
              <a:t>Fourth</a:t>
            </a:r>
            <a:r>
              <a:rPr lang="nl-NL" noProof="0"/>
              <a:t> level</a:t>
            </a:r>
          </a:p>
          <a:p>
            <a:pPr lvl="4"/>
            <a:r>
              <a:rPr lang="nl-NL" noProof="0" err="1"/>
              <a:t>Fifth</a:t>
            </a:r>
            <a:r>
              <a:rPr lang="nl-NL" noProof="0"/>
              <a:t> level</a:t>
            </a:r>
          </a:p>
        </p:txBody>
      </p:sp>
      <p:sp>
        <p:nvSpPr>
          <p:cNvPr id="19" name="Title"/>
          <p:cNvSpPr>
            <a:spLocks noGrp="1" noChangeArrowheads="1"/>
          </p:cNvSpPr>
          <p:nvPr>
            <p:ph type="title"/>
          </p:nvPr>
        </p:nvSpPr>
        <p:spPr bwMode="gray">
          <a:xfrm>
            <a:off x="554737" y="472853"/>
            <a:ext cx="11082528" cy="43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p>
            <a:pPr lvl="0"/>
            <a:r>
              <a:rPr lang="nl-NL" noProof="0"/>
              <a:t>Click </a:t>
            </a:r>
            <a:r>
              <a:rPr lang="nl-NL" noProof="0" err="1"/>
              <a:t>to</a:t>
            </a:r>
            <a:r>
              <a:rPr lang="nl-NL" noProof="0"/>
              <a:t> </a:t>
            </a:r>
            <a:r>
              <a:rPr lang="nl-NL" noProof="0" err="1"/>
              <a:t>edit</a:t>
            </a:r>
            <a:r>
              <a:rPr lang="nl-NL" noProof="0"/>
              <a:t> Master </a:t>
            </a:r>
            <a:r>
              <a:rPr lang="nl-NL" noProof="0" err="1"/>
              <a:t>title</a:t>
            </a:r>
            <a:r>
              <a:rPr lang="nl-NL" noProof="0"/>
              <a:t> </a:t>
            </a:r>
            <a:r>
              <a:rPr lang="nl-NL" noProof="0" err="1"/>
              <a:t>style</a:t>
            </a:r>
            <a:endParaRPr lang="nl-NL" noProof="0"/>
          </a:p>
        </p:txBody>
      </p:sp>
      <p:sp>
        <p:nvSpPr>
          <p:cNvPr id="3" name="Slide Number"/>
          <p:cNvSpPr>
            <a:spLocks/>
          </p:cNvSpPr>
          <p:nvPr/>
        </p:nvSpPr>
        <p:spPr bwMode="gray">
          <a:xfrm>
            <a:off x="11380785" y="6491064"/>
            <a:ext cx="256480" cy="169277"/>
          </a:xfrm>
          <a:prstGeom prst="rect">
            <a:avLst/>
          </a:prstGeom>
        </p:spPr>
        <p:txBody>
          <a:bodyPr vert="horz" wrap="none" lIns="0" tIns="0" rIns="0" bIns="0" rtlCol="0" anchor="ctr">
            <a:spAutoFit/>
          </a:bodyPr>
          <a:lstStyle/>
          <a:p>
            <a:pPr lvl="0" algn="r">
              <a:buClr>
                <a:schemeClr val="tx2"/>
              </a:buClr>
            </a:pPr>
            <a:fld id="{42C328C1-A84F-4A39-A664-DBA00541A8C6}" type="slidenum">
              <a:rPr lang="nl-NL" sz="1100" b="0" noProof="0" smtClean="0">
                <a:solidFill>
                  <a:schemeClr val="tx1"/>
                </a:solidFill>
                <a:latin typeface="+mn-lt"/>
                <a:ea typeface="+mn-ea"/>
                <a:sym typeface="+mn-lt"/>
              </a:rPr>
              <a:pPr lvl="0" algn="r">
                <a:buClr>
                  <a:schemeClr val="tx2"/>
                </a:buClr>
              </a:pPr>
              <a:t>‹nr.›</a:t>
            </a:fld>
            <a:endParaRPr lang="nl-NL" sz="1100" b="0" baseline="0" noProof="0">
              <a:solidFill>
                <a:schemeClr val="tx1"/>
              </a:solidFill>
              <a:latin typeface="+mn-lt"/>
              <a:ea typeface="+mn-ea"/>
              <a:sym typeface="+mn-lt"/>
            </a:endParaRPr>
          </a:p>
        </p:txBody>
      </p:sp>
      <p:sp>
        <p:nvSpPr>
          <p:cNvPr id="93" name="Oval" hidden="1"/>
          <p:cNvSpPr txBox="1">
            <a:spLocks/>
          </p:cNvSpPr>
          <p:nvPr>
            <p:custDataLst>
              <p:tags r:id="rId19"/>
            </p:custDataLst>
          </p:nvPr>
        </p:nvSpPr>
        <p:spPr bwMode="gray">
          <a:xfrm>
            <a:off x="6878925" y="1451181"/>
            <a:ext cx="1554979" cy="1554955"/>
          </a:xfrm>
          <a:prstGeom prst="ellipse">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5998" tIns="35998" rIns="35998" bIns="35998" numCol="1" anchor="ctr" anchorCtr="0" compatLnSpc="1">
            <a:prstTxWarp prst="textNoShape">
              <a:avLst/>
            </a:prstTxWarp>
            <a:noAutofit/>
          </a:bodyPr>
          <a:lstStyle>
            <a:defPPr>
              <a:defRPr lang="en-US"/>
            </a:defPPr>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0" algn="ctr">
              <a:buClr>
                <a:schemeClr val="tx2"/>
              </a:buClr>
            </a:pPr>
            <a:r>
              <a:rPr lang="nl-NL" sz="1600" b="0">
                <a:solidFill>
                  <a:schemeClr val="tx1"/>
                </a:solidFill>
                <a:latin typeface="+mn-lt"/>
                <a:ea typeface="+mn-ea"/>
                <a:sym typeface="+mn-lt"/>
              </a:rPr>
              <a:t>Text</a:t>
            </a:r>
          </a:p>
        </p:txBody>
      </p:sp>
      <p:sp>
        <p:nvSpPr>
          <p:cNvPr id="94" name="Rectangle" hidden="1"/>
          <p:cNvSpPr txBox="1">
            <a:spLocks/>
          </p:cNvSpPr>
          <p:nvPr>
            <p:custDataLst>
              <p:tags r:id="rId20"/>
            </p:custDataLst>
          </p:nvPr>
        </p:nvSpPr>
        <p:spPr bwMode="gray">
          <a:xfrm>
            <a:off x="3524057" y="1451181"/>
            <a:ext cx="1554979" cy="1554955"/>
          </a:xfrm>
          <a:prstGeom prst="rect">
            <a:avLst/>
          </a:prstGeom>
          <a:solidFill>
            <a:schemeClr val="accent1"/>
          </a:solidFill>
          <a:ln w="9525">
            <a:solidFill>
              <a:schemeClr val="tx1"/>
            </a:solidFill>
            <a:miter lim="800000"/>
            <a:headEnd/>
            <a:tailEnd/>
          </a:ln>
          <a:effectLst/>
        </p:spPr>
        <p:txBody>
          <a:bodyPr vert="horz" wrap="square" lIns="71992" tIns="71992" rIns="71992" bIns="71992" numCol="1" anchor="t" anchorCtr="0" compatLnSpc="1">
            <a:prstTxWarp prst="textNoShape">
              <a:avLst/>
            </a:prstTxWarp>
            <a:no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0"/>
            <a:r>
              <a:rPr lang="nl-NL" sz="1600">
                <a:latin typeface="+mn-lt"/>
                <a:ea typeface="+mn-ea"/>
                <a:sym typeface="+mn-lt"/>
              </a:rPr>
              <a:t>Text</a:t>
            </a:r>
          </a:p>
        </p:txBody>
      </p:sp>
      <p:sp>
        <p:nvSpPr>
          <p:cNvPr id="95" name="RoundedRectangle" hidden="1"/>
          <p:cNvSpPr txBox="1">
            <a:spLocks/>
          </p:cNvSpPr>
          <p:nvPr>
            <p:custDataLst>
              <p:tags r:id="rId21"/>
            </p:custDataLst>
          </p:nvPr>
        </p:nvSpPr>
        <p:spPr bwMode="gray">
          <a:xfrm>
            <a:off x="5217041" y="1451181"/>
            <a:ext cx="1554979" cy="1554955"/>
          </a:xfrm>
          <a:prstGeom prst="roundRect">
            <a:avLst/>
          </a:prstGeom>
          <a:solidFill>
            <a:schemeClr val="accent1"/>
          </a:solidFill>
          <a:ln w="9525">
            <a:solidFill>
              <a:schemeClr val="tx1"/>
            </a:solidFill>
            <a:miter lim="800000"/>
            <a:headEnd/>
            <a:tailEnd/>
          </a:ln>
          <a:effectLst/>
        </p:spPr>
        <p:txBody>
          <a:bodyPr vert="horz" wrap="square" lIns="71992" tIns="71992" rIns="71992" bIns="71992" numCol="1" anchor="t" anchorCtr="0" compatLnSpc="1">
            <a:prstTxWarp prst="textNoShape">
              <a:avLst/>
            </a:prstTxWarp>
            <a:no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0"/>
            <a:r>
              <a:rPr lang="nl-NL" sz="1600">
                <a:latin typeface="+mn-lt"/>
                <a:ea typeface="+mn-ea"/>
                <a:sym typeface="+mn-lt"/>
              </a:rPr>
              <a:t>Text</a:t>
            </a:r>
          </a:p>
        </p:txBody>
      </p:sp>
      <p:sp>
        <p:nvSpPr>
          <p:cNvPr id="96" name="Arrow" hidden="1"/>
          <p:cNvSpPr txBox="1">
            <a:spLocks/>
          </p:cNvSpPr>
          <p:nvPr>
            <p:custDataLst>
              <p:tags r:id="rId22"/>
            </p:custDataLst>
          </p:nvPr>
        </p:nvSpPr>
        <p:spPr bwMode="gray">
          <a:xfrm>
            <a:off x="3490723" y="4223448"/>
            <a:ext cx="1865975" cy="932973"/>
          </a:xfrm>
          <a:prstGeom prst="rightArrow">
            <a:avLst>
              <a:gd name="adj1" fmla="val 54000"/>
              <a:gd name="adj2" fmla="val 37676"/>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1992" tIns="71992" rIns="71992" bIns="71992" numCol="1" anchor="ctr" anchorCtr="0" compatLnSpc="1">
            <a:prstTxWarp prst="textNoShape">
              <a:avLst/>
            </a:prstTxWarp>
            <a:no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0">
              <a:buClr>
                <a:schemeClr val="tx2"/>
              </a:buClr>
            </a:pPr>
            <a:r>
              <a:rPr lang="nl-NL" sz="1600" b="0">
                <a:solidFill>
                  <a:schemeClr val="tx1"/>
                </a:solidFill>
                <a:latin typeface="+mn-lt"/>
                <a:ea typeface="+mn-ea"/>
                <a:sym typeface="+mn-lt"/>
              </a:rPr>
              <a:t>Text</a:t>
            </a:r>
          </a:p>
        </p:txBody>
      </p:sp>
      <p:sp>
        <p:nvSpPr>
          <p:cNvPr id="97" name="DirArrow" hidden="1"/>
          <p:cNvSpPr>
            <a:spLocks noChangeArrowheads="1"/>
          </p:cNvSpPr>
          <p:nvPr>
            <p:custDataLst>
              <p:tags r:id="rId23"/>
            </p:custDataLst>
          </p:nvPr>
        </p:nvSpPr>
        <p:spPr bwMode="gray">
          <a:xfrm rot="5400000">
            <a:off x="7170384" y="2852711"/>
            <a:ext cx="3153449" cy="350388"/>
          </a:xfrm>
          <a:prstGeom prst="triangle">
            <a:avLst>
              <a:gd name="adj" fmla="val 50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0" tIns="45718" rIns="91430" bIns="45718" anchor="ctr"/>
          <a:lstStyle/>
          <a:p>
            <a:endParaRPr lang="nl-NL" sz="1600">
              <a:latin typeface="+mn-lt"/>
              <a:ea typeface="+mn-ea"/>
              <a:sym typeface="+mn-lt"/>
            </a:endParaRPr>
          </a:p>
        </p:txBody>
      </p:sp>
      <p:sp>
        <p:nvSpPr>
          <p:cNvPr id="98" name="Bracket" hidden="1"/>
          <p:cNvSpPr>
            <a:spLocks noChangeAspect="1"/>
          </p:cNvSpPr>
          <p:nvPr>
            <p:custDataLst>
              <p:tags r:id="rId24"/>
            </p:custDataLst>
          </p:nvPr>
        </p:nvSpPr>
        <p:spPr bwMode="gray">
          <a:xfrm>
            <a:off x="7584101" y="3148305"/>
            <a:ext cx="189515" cy="1865947"/>
          </a:xfrm>
          <a:custGeom>
            <a:avLst/>
            <a:gdLst>
              <a:gd name="T0" fmla="*/ 0 w 115"/>
              <a:gd name="T1" fmla="*/ 0 h 1152"/>
              <a:gd name="T2" fmla="*/ 65 w 115"/>
              <a:gd name="T3" fmla="*/ 0 h 1152"/>
              <a:gd name="T4" fmla="*/ 65 w 115"/>
              <a:gd name="T5" fmla="*/ 528 h 1152"/>
              <a:gd name="T6" fmla="*/ 115 w 115"/>
              <a:gd name="T7" fmla="*/ 576 h 1152"/>
              <a:gd name="T8" fmla="*/ 65 w 115"/>
              <a:gd name="T9" fmla="*/ 624 h 1152"/>
              <a:gd name="T10" fmla="*/ 65 w 115"/>
              <a:gd name="T11" fmla="*/ 1152 h 1152"/>
              <a:gd name="T12" fmla="*/ 0 w 115"/>
              <a:gd name="T13" fmla="*/ 1152 h 1152"/>
              <a:gd name="connsiteX0" fmla="*/ 0 w 4797"/>
              <a:gd name="connsiteY0" fmla="*/ 0 h 3096"/>
              <a:gd name="connsiteX1" fmla="*/ 4747 w 4797"/>
              <a:gd name="connsiteY1" fmla="*/ 1944 h 3096"/>
              <a:gd name="connsiteX2" fmla="*/ 4747 w 4797"/>
              <a:gd name="connsiteY2" fmla="*/ 2472 h 3096"/>
              <a:gd name="connsiteX3" fmla="*/ 4797 w 4797"/>
              <a:gd name="connsiteY3" fmla="*/ 2520 h 3096"/>
              <a:gd name="connsiteX4" fmla="*/ 4747 w 4797"/>
              <a:gd name="connsiteY4" fmla="*/ 2568 h 3096"/>
              <a:gd name="connsiteX5" fmla="*/ 4747 w 4797"/>
              <a:gd name="connsiteY5" fmla="*/ 3096 h 3096"/>
              <a:gd name="connsiteX6" fmla="*/ 4682 w 4797"/>
              <a:gd name="connsiteY6" fmla="*/ 3096 h 3096"/>
              <a:gd name="connsiteX0" fmla="*/ 0 w 4797"/>
              <a:gd name="connsiteY0" fmla="*/ 0 h 3096"/>
              <a:gd name="connsiteX1" fmla="*/ 78 w 4797"/>
              <a:gd name="connsiteY1" fmla="*/ 0 h 3096"/>
              <a:gd name="connsiteX2" fmla="*/ 4747 w 4797"/>
              <a:gd name="connsiteY2" fmla="*/ 2472 h 3096"/>
              <a:gd name="connsiteX3" fmla="*/ 4797 w 4797"/>
              <a:gd name="connsiteY3" fmla="*/ 2520 h 3096"/>
              <a:gd name="connsiteX4" fmla="*/ 4747 w 4797"/>
              <a:gd name="connsiteY4" fmla="*/ 2568 h 3096"/>
              <a:gd name="connsiteX5" fmla="*/ 4747 w 4797"/>
              <a:gd name="connsiteY5" fmla="*/ 3096 h 3096"/>
              <a:gd name="connsiteX6" fmla="*/ 4682 w 4797"/>
              <a:gd name="connsiteY6" fmla="*/ 3096 h 3096"/>
              <a:gd name="connsiteX0" fmla="*/ 0 w 4797"/>
              <a:gd name="connsiteY0" fmla="*/ 0 h 3096"/>
              <a:gd name="connsiteX1" fmla="*/ 78 w 4797"/>
              <a:gd name="connsiteY1" fmla="*/ 0 h 3096"/>
              <a:gd name="connsiteX2" fmla="*/ 78 w 4797"/>
              <a:gd name="connsiteY2" fmla="*/ 537 h 3096"/>
              <a:gd name="connsiteX3" fmla="*/ 4797 w 4797"/>
              <a:gd name="connsiteY3" fmla="*/ 2520 h 3096"/>
              <a:gd name="connsiteX4" fmla="*/ 4747 w 4797"/>
              <a:gd name="connsiteY4" fmla="*/ 2568 h 3096"/>
              <a:gd name="connsiteX5" fmla="*/ 4747 w 4797"/>
              <a:gd name="connsiteY5" fmla="*/ 3096 h 3096"/>
              <a:gd name="connsiteX6" fmla="*/ 4682 w 4797"/>
              <a:gd name="connsiteY6" fmla="*/ 3096 h 3096"/>
              <a:gd name="connsiteX0" fmla="*/ 0 w 4747"/>
              <a:gd name="connsiteY0" fmla="*/ 0 h 3096"/>
              <a:gd name="connsiteX1" fmla="*/ 78 w 4747"/>
              <a:gd name="connsiteY1" fmla="*/ 0 h 3096"/>
              <a:gd name="connsiteX2" fmla="*/ 78 w 4747"/>
              <a:gd name="connsiteY2" fmla="*/ 537 h 3096"/>
              <a:gd name="connsiteX3" fmla="*/ 117 w 4747"/>
              <a:gd name="connsiteY3" fmla="*/ 576 h 3096"/>
              <a:gd name="connsiteX4" fmla="*/ 4747 w 4747"/>
              <a:gd name="connsiteY4" fmla="*/ 2568 h 3096"/>
              <a:gd name="connsiteX5" fmla="*/ 4747 w 4747"/>
              <a:gd name="connsiteY5" fmla="*/ 3096 h 3096"/>
              <a:gd name="connsiteX6" fmla="*/ 4682 w 4747"/>
              <a:gd name="connsiteY6" fmla="*/ 3096 h 3096"/>
              <a:gd name="connsiteX0" fmla="*/ 0 w 4747"/>
              <a:gd name="connsiteY0" fmla="*/ 0 h 3096"/>
              <a:gd name="connsiteX1" fmla="*/ 78 w 4747"/>
              <a:gd name="connsiteY1" fmla="*/ 0 h 3096"/>
              <a:gd name="connsiteX2" fmla="*/ 78 w 4747"/>
              <a:gd name="connsiteY2" fmla="*/ 537 h 3096"/>
              <a:gd name="connsiteX3" fmla="*/ 117 w 4747"/>
              <a:gd name="connsiteY3" fmla="*/ 576 h 3096"/>
              <a:gd name="connsiteX4" fmla="*/ 78 w 4747"/>
              <a:gd name="connsiteY4" fmla="*/ 616 h 3096"/>
              <a:gd name="connsiteX5" fmla="*/ 4747 w 4747"/>
              <a:gd name="connsiteY5" fmla="*/ 3096 h 3096"/>
              <a:gd name="connsiteX6" fmla="*/ 4682 w 4747"/>
              <a:gd name="connsiteY6" fmla="*/ 3096 h 3096"/>
              <a:gd name="connsiteX0" fmla="*/ 0 w 4682"/>
              <a:gd name="connsiteY0" fmla="*/ 0 h 3096"/>
              <a:gd name="connsiteX1" fmla="*/ 78 w 4682"/>
              <a:gd name="connsiteY1" fmla="*/ 0 h 3096"/>
              <a:gd name="connsiteX2" fmla="*/ 78 w 4682"/>
              <a:gd name="connsiteY2" fmla="*/ 537 h 3096"/>
              <a:gd name="connsiteX3" fmla="*/ 117 w 4682"/>
              <a:gd name="connsiteY3" fmla="*/ 576 h 3096"/>
              <a:gd name="connsiteX4" fmla="*/ 78 w 4682"/>
              <a:gd name="connsiteY4" fmla="*/ 616 h 3096"/>
              <a:gd name="connsiteX5" fmla="*/ 78 w 4682"/>
              <a:gd name="connsiteY5" fmla="*/ 1152 h 3096"/>
              <a:gd name="connsiteX6" fmla="*/ 4682 w 4682"/>
              <a:gd name="connsiteY6" fmla="*/ 3096 h 3096"/>
              <a:gd name="connsiteX0" fmla="*/ 0 w 117"/>
              <a:gd name="connsiteY0" fmla="*/ 0 h 1152"/>
              <a:gd name="connsiteX1" fmla="*/ 78 w 117"/>
              <a:gd name="connsiteY1" fmla="*/ 0 h 1152"/>
              <a:gd name="connsiteX2" fmla="*/ 78 w 117"/>
              <a:gd name="connsiteY2" fmla="*/ 537 h 1152"/>
              <a:gd name="connsiteX3" fmla="*/ 117 w 117"/>
              <a:gd name="connsiteY3" fmla="*/ 576 h 1152"/>
              <a:gd name="connsiteX4" fmla="*/ 78 w 117"/>
              <a:gd name="connsiteY4" fmla="*/ 616 h 1152"/>
              <a:gd name="connsiteX5" fmla="*/ 78 w 117"/>
              <a:gd name="connsiteY5" fmla="*/ 1152 h 1152"/>
              <a:gd name="connsiteX6" fmla="*/ 0 w 117"/>
              <a:gd name="connsiteY6" fmla="*/ 1152 h 1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 h="1152">
                <a:moveTo>
                  <a:pt x="0" y="0"/>
                </a:moveTo>
                <a:lnTo>
                  <a:pt x="78" y="0"/>
                </a:lnTo>
                <a:lnTo>
                  <a:pt x="78" y="537"/>
                </a:lnTo>
                <a:lnTo>
                  <a:pt x="117" y="576"/>
                </a:lnTo>
                <a:lnTo>
                  <a:pt x="78" y="616"/>
                </a:lnTo>
                <a:lnTo>
                  <a:pt x="78" y="1152"/>
                </a:lnTo>
                <a:lnTo>
                  <a:pt x="0" y="1152"/>
                </a:ln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0" tIns="45718" rIns="91430" bIns="45718" anchor="ctr"/>
          <a:lstStyle/>
          <a:p>
            <a:endParaRPr lang="nl-NL" sz="1600" baseline="30000">
              <a:latin typeface="+mn-lt"/>
              <a:ea typeface="+mn-ea"/>
              <a:sym typeface="+mn-lt"/>
            </a:endParaRPr>
          </a:p>
        </p:txBody>
      </p:sp>
      <p:grpSp>
        <p:nvGrpSpPr>
          <p:cNvPr id="99" name="Flow" hidden="1"/>
          <p:cNvGrpSpPr>
            <a:grpSpLocks/>
          </p:cNvGrpSpPr>
          <p:nvPr>
            <p:custDataLst>
              <p:tags r:id="rId25"/>
            </p:custDataLst>
          </p:nvPr>
        </p:nvGrpSpPr>
        <p:grpSpPr bwMode="gray">
          <a:xfrm>
            <a:off x="3492963" y="3148304"/>
            <a:ext cx="1865975" cy="932973"/>
            <a:chOff x="5905500" y="3124200"/>
            <a:chExt cx="1828800" cy="914400"/>
          </a:xfrm>
        </p:grpSpPr>
        <p:sp>
          <p:nvSpPr>
            <p:cNvPr id="100" name="Freeform 99"/>
            <p:cNvSpPr/>
            <p:nvPr>
              <p:custDataLst>
                <p:tags r:id="rId62"/>
              </p:custDataLst>
            </p:nvPr>
          </p:nvSpPr>
          <p:spPr bwMode="gray">
            <a:xfrm>
              <a:off x="5905500" y="3124200"/>
              <a:ext cx="1828800" cy="914400"/>
            </a:xfrm>
            <a:custGeom>
              <a:avLst/>
              <a:gdLst>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8800" h="914400">
                  <a:moveTo>
                    <a:pt x="0" y="0"/>
                  </a:moveTo>
                  <a:lnTo>
                    <a:pt x="1664208" y="0"/>
                  </a:lnTo>
                  <a:lnTo>
                    <a:pt x="1828800" y="457200"/>
                  </a:lnTo>
                  <a:lnTo>
                    <a:pt x="1664208" y="914400"/>
                  </a:lnTo>
                  <a:lnTo>
                    <a:pt x="0" y="914400"/>
                  </a:lnTo>
                  <a:lnTo>
                    <a:pt x="0" y="457200"/>
                  </a:lnTo>
                  <a:close/>
                </a:path>
              </a:pathLst>
            </a:custGeom>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nl-NL" sz="1600">
                <a:solidFill>
                  <a:schemeClr val="tx1"/>
                </a:solidFill>
                <a:latin typeface="+mn-lt"/>
                <a:ea typeface="+mn-ea"/>
                <a:sym typeface="+mn-lt"/>
              </a:endParaRPr>
            </a:p>
          </p:txBody>
        </p:sp>
        <p:sp>
          <p:nvSpPr>
            <p:cNvPr id="101" name="TextBox 100"/>
            <p:cNvSpPr txBox="1"/>
            <p:nvPr>
              <p:custDataLst>
                <p:tags r:id="rId63"/>
              </p:custDataLst>
            </p:nvPr>
          </p:nvSpPr>
          <p:spPr bwMode="gray">
            <a:xfrm>
              <a:off x="5969000" y="3187700"/>
              <a:ext cx="1524000" cy="79929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0"/>
              <a:r>
                <a:rPr lang="nl-NL" sz="1600" b="1">
                  <a:latin typeface="+mn-lt"/>
                  <a:ea typeface="+mn-ea"/>
                  <a:sym typeface="+mn-lt"/>
                </a:rPr>
                <a:t>Text</a:t>
              </a:r>
            </a:p>
          </p:txBody>
        </p:sp>
      </p:grpSp>
      <p:grpSp>
        <p:nvGrpSpPr>
          <p:cNvPr id="102" name="SplitFlow" hidden="1"/>
          <p:cNvGrpSpPr/>
          <p:nvPr>
            <p:custDataLst>
              <p:tags r:id="rId26"/>
            </p:custDataLst>
          </p:nvPr>
        </p:nvGrpSpPr>
        <p:grpSpPr bwMode="gray">
          <a:xfrm>
            <a:off x="5538535" y="3148304"/>
            <a:ext cx="1865975" cy="932973"/>
            <a:chOff x="114300" y="1270000"/>
            <a:chExt cx="1828800" cy="914400"/>
          </a:xfrm>
        </p:grpSpPr>
        <p:sp>
          <p:nvSpPr>
            <p:cNvPr id="103" name="Freeform 102"/>
            <p:cNvSpPr/>
            <p:nvPr>
              <p:custDataLst>
                <p:tags r:id="rId58"/>
              </p:custDataLst>
            </p:nvPr>
          </p:nvSpPr>
          <p:spPr bwMode="gray">
            <a:xfrm>
              <a:off x="114300" y="1270000"/>
              <a:ext cx="1828800" cy="457200"/>
            </a:xfrm>
            <a:custGeom>
              <a:avLst/>
              <a:gdLst>
                <a:gd name="connsiteX0" fmla="*/ 1664208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182880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1828800" h="457200">
                  <a:moveTo>
                    <a:pt x="0" y="0"/>
                  </a:moveTo>
                  <a:lnTo>
                    <a:pt x="1664208" y="0"/>
                  </a:lnTo>
                  <a:lnTo>
                    <a:pt x="1828800" y="457200"/>
                  </a:lnTo>
                  <a:lnTo>
                    <a:pt x="0" y="457200"/>
                  </a:lnTo>
                  <a:close/>
                </a:path>
              </a:pathLst>
            </a:custGeom>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nl-NL" sz="1600">
                <a:solidFill>
                  <a:schemeClr val="tx1"/>
                </a:solidFill>
                <a:latin typeface="+mn-lt"/>
                <a:ea typeface="+mn-ea"/>
                <a:sym typeface="+mn-lt"/>
              </a:endParaRPr>
            </a:p>
          </p:txBody>
        </p:sp>
        <p:sp>
          <p:nvSpPr>
            <p:cNvPr id="104" name="TextBox 103"/>
            <p:cNvSpPr txBox="1"/>
            <p:nvPr>
              <p:custDataLst>
                <p:tags r:id="rId59"/>
              </p:custDataLst>
            </p:nvPr>
          </p:nvSpPr>
          <p:spPr bwMode="gray">
            <a:xfrm>
              <a:off x="177800" y="1327150"/>
              <a:ext cx="1524000" cy="33835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0"/>
              <a:r>
                <a:rPr lang="nl-NL" sz="1600" b="1">
                  <a:latin typeface="+mn-lt"/>
                  <a:ea typeface="+mn-ea"/>
                  <a:sym typeface="+mn-lt"/>
                </a:rPr>
                <a:t>Text</a:t>
              </a:r>
            </a:p>
          </p:txBody>
        </p:sp>
        <p:sp>
          <p:nvSpPr>
            <p:cNvPr id="105" name="Freeform 104"/>
            <p:cNvSpPr/>
            <p:nvPr>
              <p:custDataLst>
                <p:tags r:id="rId60"/>
              </p:custDataLst>
            </p:nvPr>
          </p:nvSpPr>
          <p:spPr bwMode="gray">
            <a:xfrm>
              <a:off x="114300" y="1727200"/>
              <a:ext cx="1828800" cy="457200"/>
            </a:xfrm>
            <a:custGeom>
              <a:avLst/>
              <a:gdLst>
                <a:gd name="connsiteX0" fmla="*/ 1664208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182880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1676400 w 1828800"/>
                <a:gd name="connsiteY0" fmla="*/ 304800 h 457200"/>
                <a:gd name="connsiteX1" fmla="*/ 1664208 w 1828800"/>
                <a:gd name="connsiteY1" fmla="*/ 0 h 457200"/>
                <a:gd name="connsiteX2" fmla="*/ 1828800 w 1828800"/>
                <a:gd name="connsiteY2" fmla="*/ 457200 h 457200"/>
                <a:gd name="connsiteX3" fmla="*/ 0 w 1828800"/>
                <a:gd name="connsiteY3" fmla="*/ 457200 h 457200"/>
                <a:gd name="connsiteX0" fmla="*/ 1676400 w 1828800"/>
                <a:gd name="connsiteY0" fmla="*/ 0 h 457200"/>
                <a:gd name="connsiteX1" fmla="*/ 1511808 w 1828800"/>
                <a:gd name="connsiteY1" fmla="*/ 457200 h 457200"/>
                <a:gd name="connsiteX2" fmla="*/ 1828800 w 1828800"/>
                <a:gd name="connsiteY2" fmla="*/ 152400 h 457200"/>
                <a:gd name="connsiteX3" fmla="*/ 0 w 1828800"/>
                <a:gd name="connsiteY3" fmla="*/ 152400 h 457200"/>
                <a:gd name="connsiteX0" fmla="*/ 1828800 w 1828800"/>
                <a:gd name="connsiteY0" fmla="*/ 0 h 457200"/>
                <a:gd name="connsiteX1" fmla="*/ 1664208 w 1828800"/>
                <a:gd name="connsiteY1" fmla="*/ 457200 h 457200"/>
                <a:gd name="connsiteX2" fmla="*/ 0 w 1828800"/>
                <a:gd name="connsiteY2" fmla="*/ 457200 h 457200"/>
                <a:gd name="connsiteX3" fmla="*/ 152400 w 1828800"/>
                <a:gd name="connsiteY3" fmla="*/ 152400 h 457200"/>
                <a:gd name="connsiteX0" fmla="*/ 1828800 w 1828800"/>
                <a:gd name="connsiteY0" fmla="*/ 0 h 457200"/>
                <a:gd name="connsiteX1" fmla="*/ 1664208 w 1828800"/>
                <a:gd name="connsiteY1" fmla="*/ 457200 h 457200"/>
                <a:gd name="connsiteX2" fmla="*/ 0 w 1828800"/>
                <a:gd name="connsiteY2" fmla="*/ 457200 h 457200"/>
                <a:gd name="connsiteX3" fmla="*/ 0 w 1828800"/>
                <a:gd name="connsiteY3" fmla="*/ 0 h 457200"/>
              </a:gdLst>
              <a:ahLst/>
              <a:cxnLst>
                <a:cxn ang="0">
                  <a:pos x="connsiteX0" y="connsiteY0"/>
                </a:cxn>
                <a:cxn ang="0">
                  <a:pos x="connsiteX1" y="connsiteY1"/>
                </a:cxn>
                <a:cxn ang="0">
                  <a:pos x="connsiteX2" y="connsiteY2"/>
                </a:cxn>
                <a:cxn ang="0">
                  <a:pos x="connsiteX3" y="connsiteY3"/>
                </a:cxn>
              </a:cxnLst>
              <a:rect l="l" t="t" r="r" b="b"/>
              <a:pathLst>
                <a:path w="1828800" h="457200">
                  <a:moveTo>
                    <a:pt x="1828800" y="0"/>
                  </a:moveTo>
                  <a:lnTo>
                    <a:pt x="1664208" y="457200"/>
                  </a:lnTo>
                  <a:lnTo>
                    <a:pt x="0" y="457200"/>
                  </a:lnTo>
                  <a:lnTo>
                    <a:pt x="0" y="0"/>
                  </a:lnTo>
                  <a:close/>
                </a:path>
              </a:pathLst>
            </a:custGeom>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nl-NL" sz="1600">
                <a:solidFill>
                  <a:schemeClr val="tx1"/>
                </a:solidFill>
                <a:latin typeface="+mn-lt"/>
                <a:ea typeface="+mn-ea"/>
                <a:sym typeface="+mn-lt"/>
              </a:endParaRPr>
            </a:p>
          </p:txBody>
        </p:sp>
        <p:sp>
          <p:nvSpPr>
            <p:cNvPr id="106" name="TextBox 105"/>
            <p:cNvSpPr txBox="1"/>
            <p:nvPr>
              <p:custDataLst>
                <p:tags r:id="rId61"/>
              </p:custDataLst>
            </p:nvPr>
          </p:nvSpPr>
          <p:spPr bwMode="gray">
            <a:xfrm>
              <a:off x="177800" y="1784350"/>
              <a:ext cx="1524000" cy="34514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0"/>
              <a:r>
                <a:rPr lang="nl-NL" sz="1600" b="1">
                  <a:latin typeface="+mn-lt"/>
                  <a:ea typeface="+mn-ea"/>
                  <a:sym typeface="+mn-lt"/>
                </a:rPr>
                <a:t>Text</a:t>
              </a:r>
            </a:p>
          </p:txBody>
        </p:sp>
      </p:grpSp>
      <p:grpSp>
        <p:nvGrpSpPr>
          <p:cNvPr id="123" name="Sticker" hidden="1"/>
          <p:cNvGrpSpPr/>
          <p:nvPr/>
        </p:nvGrpSpPr>
        <p:grpSpPr bwMode="gray">
          <a:xfrm>
            <a:off x="10970400" y="887192"/>
            <a:ext cx="666849" cy="241447"/>
            <a:chOff x="8087210" y="288162"/>
            <a:chExt cx="653565" cy="236638"/>
          </a:xfrm>
        </p:grpSpPr>
        <p:sp>
          <p:nvSpPr>
            <p:cNvPr id="124" name="StickerRectangle"/>
            <p:cNvSpPr>
              <a:spLocks noChangeArrowheads="1"/>
            </p:cNvSpPr>
            <p:nvPr/>
          </p:nvSpPr>
          <p:spPr bwMode="gray">
            <a:xfrm>
              <a:off x="8087210" y="288162"/>
              <a:ext cx="653565" cy="236638"/>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28800" rIns="0" bIns="27432" anchor="ctr" anchorCtr="0">
              <a:spAutoFit/>
            </a:bodyPr>
            <a:lstStyle/>
            <a:p>
              <a:pPr algn="r" defTabSz="895236">
                <a:buClr>
                  <a:schemeClr val="tx2"/>
                </a:buClr>
              </a:pPr>
              <a:r>
                <a:rPr lang="nl-NL" sz="1200" noProof="0">
                  <a:solidFill>
                    <a:schemeClr val="tx1"/>
                  </a:solidFill>
                  <a:latin typeface="+mn-lt"/>
                  <a:ea typeface="+mn-ea"/>
                  <a:sym typeface="+mn-lt"/>
                </a:rPr>
                <a:t>STICKER</a:t>
              </a:r>
            </a:p>
          </p:txBody>
        </p:sp>
        <p:cxnSp>
          <p:nvCxnSpPr>
            <p:cNvPr id="125" name="AutoShape 32"/>
            <p:cNvCxnSpPr>
              <a:cxnSpLocks noChangeShapeType="1"/>
              <a:stCxn id="124" idx="4"/>
              <a:endCxn id="124" idx="6"/>
            </p:cNvCxnSpPr>
            <p:nvPr/>
          </p:nvCxnSpPr>
          <p:spPr bwMode="gray">
            <a:xfrm>
              <a:off x="8087210" y="524800"/>
              <a:ext cx="653565" cy="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26" name="AutoShape 32"/>
            <p:cNvCxnSpPr>
              <a:cxnSpLocks noChangeShapeType="1"/>
              <a:stCxn id="124" idx="2"/>
              <a:endCxn id="124" idx="0"/>
            </p:cNvCxnSpPr>
            <p:nvPr userDrawn="1"/>
          </p:nvCxnSpPr>
          <p:spPr bwMode="gray">
            <a:xfrm>
              <a:off x="8087210" y="288162"/>
              <a:ext cx="653565" cy="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grpSp>
      <p:grpSp>
        <p:nvGrpSpPr>
          <p:cNvPr id="148" name="Moon" hidden="1"/>
          <p:cNvGrpSpPr/>
          <p:nvPr>
            <p:custDataLst>
              <p:tags r:id="rId27"/>
            </p:custDataLst>
          </p:nvPr>
        </p:nvGrpSpPr>
        <p:grpSpPr bwMode="gray">
          <a:xfrm>
            <a:off x="9777013" y="4818919"/>
            <a:ext cx="259163" cy="259159"/>
            <a:chOff x="762000" y="1270000"/>
            <a:chExt cx="254000" cy="254000"/>
          </a:xfrm>
        </p:grpSpPr>
        <p:sp>
          <p:nvSpPr>
            <p:cNvPr id="149" name="Oval 148"/>
            <p:cNvSpPr/>
            <p:nvPr/>
          </p:nvSpPr>
          <p:spPr bwMode="gray">
            <a:xfrm>
              <a:off x="762000" y="1270000"/>
              <a:ext cx="254000" cy="254000"/>
            </a:xfrm>
            <a:prstGeom prst="ellipse">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latin typeface="+mn-lt"/>
                <a:ea typeface="+mn-ea"/>
                <a:sym typeface="+mn-lt"/>
              </a:endParaRPr>
            </a:p>
          </p:txBody>
        </p:sp>
        <p:sp>
          <p:nvSpPr>
            <p:cNvPr id="150" name="Arc 149"/>
            <p:cNvSpPr/>
            <p:nvPr/>
          </p:nvSpPr>
          <p:spPr bwMode="gray">
            <a:xfrm>
              <a:off x="762000" y="1270000"/>
              <a:ext cx="254000" cy="254000"/>
            </a:xfrm>
            <a:prstGeom prst="arc">
              <a:avLst/>
            </a:prstGeom>
            <a:solidFill>
              <a:schemeClr val="accent4"/>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sz="1600">
                <a:latin typeface="+mn-lt"/>
                <a:ea typeface="+mn-ea"/>
                <a:sym typeface="+mn-lt"/>
              </a:endParaRPr>
            </a:p>
          </p:txBody>
        </p:sp>
      </p:grpSp>
      <p:sp>
        <p:nvSpPr>
          <p:cNvPr id="74" name="SingleChevron" hidden="1">
            <a:extLst>
              <a:ext uri="{FF2B5EF4-FFF2-40B4-BE49-F238E27FC236}">
                <a16:creationId xmlns:a16="http://schemas.microsoft.com/office/drawing/2014/main" id="{34779F02-BFE0-43F0-98F6-F54EEC0C08FC}"/>
              </a:ext>
            </a:extLst>
          </p:cNvPr>
          <p:cNvSpPr>
            <a:spLocks noChangeAspect="1"/>
          </p:cNvSpPr>
          <p:nvPr userDrawn="1">
            <p:custDataLst>
              <p:tags r:id="rId28"/>
            </p:custDataLst>
          </p:nvPr>
        </p:nvSpPr>
        <p:spPr>
          <a:xfrm>
            <a:off x="511474" y="3485693"/>
            <a:ext cx="680303" cy="1554955"/>
          </a:xfrm>
          <a:custGeom>
            <a:avLst/>
            <a:gdLst/>
            <a:ahLst/>
            <a:cxnLst/>
            <a:rect l="0" t="0" r="0" b="0"/>
            <a:pathLst>
              <a:path w="2222501" h="5080001">
                <a:moveTo>
                  <a:pt x="0" y="0"/>
                </a:moveTo>
                <a:lnTo>
                  <a:pt x="762000" y="0"/>
                </a:lnTo>
                <a:lnTo>
                  <a:pt x="2222500" y="2540000"/>
                </a:lnTo>
                <a:lnTo>
                  <a:pt x="762000" y="5080000"/>
                </a:lnTo>
                <a:lnTo>
                  <a:pt x="0" y="5080000"/>
                </a:lnTo>
                <a:lnTo>
                  <a:pt x="1460500" y="2540000"/>
                </a:lnTo>
                <a:close/>
              </a:path>
            </a:pathLst>
          </a:custGeom>
          <a:solidFill>
            <a:schemeClr val="accent1"/>
          </a:solidFill>
          <a:ln w="9525" cap="flat" cmpd="sng" algn="ctr">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91430" tIns="45718" rIns="91430" bIns="45718" rtlCol="0" anchor="ctr"/>
          <a:lstStyle/>
          <a:p>
            <a:pPr algn="ctr"/>
            <a:endParaRPr lang="nl-NL" sz="1600">
              <a:solidFill>
                <a:schemeClr val="tx1"/>
              </a:solidFill>
              <a:latin typeface="+mn-lt"/>
              <a:ea typeface="+mn-ea"/>
              <a:sym typeface="+mn-lt"/>
            </a:endParaRPr>
          </a:p>
        </p:txBody>
      </p:sp>
      <p:grpSp>
        <p:nvGrpSpPr>
          <p:cNvPr id="75" name="DoubleChevron" hidden="1">
            <a:extLst>
              <a:ext uri="{FF2B5EF4-FFF2-40B4-BE49-F238E27FC236}">
                <a16:creationId xmlns:a16="http://schemas.microsoft.com/office/drawing/2014/main" id="{7B5D8A4B-083D-4ABD-9144-478A22DE8263}"/>
              </a:ext>
            </a:extLst>
          </p:cNvPr>
          <p:cNvGrpSpPr>
            <a:grpSpLocks noChangeAspect="1"/>
          </p:cNvGrpSpPr>
          <p:nvPr userDrawn="1">
            <p:custDataLst>
              <p:tags r:id="rId29"/>
            </p:custDataLst>
          </p:nvPr>
        </p:nvGrpSpPr>
        <p:grpSpPr>
          <a:xfrm>
            <a:off x="1041169" y="3498649"/>
            <a:ext cx="1034947" cy="1554955"/>
            <a:chOff x="1270000" y="1270000"/>
            <a:chExt cx="2409032" cy="3619500"/>
          </a:xfrm>
        </p:grpSpPr>
        <p:sp>
          <p:nvSpPr>
            <p:cNvPr id="76" name="Chevron1">
              <a:extLst>
                <a:ext uri="{FF2B5EF4-FFF2-40B4-BE49-F238E27FC236}">
                  <a16:creationId xmlns:a16="http://schemas.microsoft.com/office/drawing/2014/main" id="{78D8F1E3-49EA-4E52-A99D-D7C48D6DAB03}"/>
                </a:ext>
              </a:extLst>
            </p:cNvPr>
            <p:cNvSpPr>
              <a:spLocks noChangeAspect="1"/>
            </p:cNvSpPr>
            <p:nvPr/>
          </p:nvSpPr>
          <p:spPr>
            <a:xfrm>
              <a:off x="1270000" y="1270000"/>
              <a:ext cx="1583532" cy="3619500"/>
            </a:xfrm>
            <a:custGeom>
              <a:avLst/>
              <a:gdLst/>
              <a:ahLst/>
              <a:cxnLst/>
              <a:rect l="0" t="0" r="0" b="0"/>
              <a:pathLst>
                <a:path w="2222501" h="5080001">
                  <a:moveTo>
                    <a:pt x="0" y="0"/>
                  </a:moveTo>
                  <a:lnTo>
                    <a:pt x="762000" y="0"/>
                  </a:lnTo>
                  <a:lnTo>
                    <a:pt x="2222500" y="2540000"/>
                  </a:lnTo>
                  <a:lnTo>
                    <a:pt x="762000" y="5080000"/>
                  </a:lnTo>
                  <a:lnTo>
                    <a:pt x="0" y="5080000"/>
                  </a:lnTo>
                  <a:lnTo>
                    <a:pt x="1460500" y="2540000"/>
                  </a:lnTo>
                  <a:close/>
                </a:path>
              </a:pathLst>
            </a:custGeom>
            <a:solidFill>
              <a:schemeClr val="accent1"/>
            </a:solidFill>
            <a:ln w="9525" cap="flat" cmpd="sng" algn="ctr">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latin typeface="+mn-lt"/>
                <a:ea typeface="+mn-ea"/>
                <a:sym typeface="+mn-lt"/>
              </a:endParaRPr>
            </a:p>
          </p:txBody>
        </p:sp>
        <p:sp>
          <p:nvSpPr>
            <p:cNvPr id="78" name="Chevron2">
              <a:extLst>
                <a:ext uri="{FF2B5EF4-FFF2-40B4-BE49-F238E27FC236}">
                  <a16:creationId xmlns:a16="http://schemas.microsoft.com/office/drawing/2014/main" id="{5754E2D5-2E54-4CB9-AE67-DD1D86D332EC}"/>
                </a:ext>
              </a:extLst>
            </p:cNvPr>
            <p:cNvSpPr>
              <a:spLocks noChangeAspect="1"/>
            </p:cNvSpPr>
            <p:nvPr/>
          </p:nvSpPr>
          <p:spPr>
            <a:xfrm>
              <a:off x="2095500" y="1270000"/>
              <a:ext cx="1583532" cy="3619500"/>
            </a:xfrm>
            <a:custGeom>
              <a:avLst/>
              <a:gdLst/>
              <a:ahLst/>
              <a:cxnLst/>
              <a:rect l="0" t="0" r="0" b="0"/>
              <a:pathLst>
                <a:path w="2222501" h="5080001">
                  <a:moveTo>
                    <a:pt x="0" y="0"/>
                  </a:moveTo>
                  <a:lnTo>
                    <a:pt x="762000" y="0"/>
                  </a:lnTo>
                  <a:lnTo>
                    <a:pt x="2222500" y="2540000"/>
                  </a:lnTo>
                  <a:lnTo>
                    <a:pt x="762000" y="5080000"/>
                  </a:lnTo>
                  <a:lnTo>
                    <a:pt x="0" y="5080000"/>
                  </a:lnTo>
                  <a:lnTo>
                    <a:pt x="1460500" y="2540000"/>
                  </a:lnTo>
                  <a:close/>
                </a:path>
              </a:pathLst>
            </a:custGeom>
            <a:solidFill>
              <a:schemeClr val="accent1"/>
            </a:solidFill>
            <a:ln w="9525" cap="flat" cmpd="sng" algn="ctr">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latin typeface="+mn-lt"/>
                <a:ea typeface="+mn-ea"/>
                <a:sym typeface="+mn-lt"/>
              </a:endParaRPr>
            </a:p>
          </p:txBody>
        </p:sp>
      </p:grpSp>
      <p:grpSp>
        <p:nvGrpSpPr>
          <p:cNvPr id="79" name="DoubleChevron2" hidden="1">
            <a:extLst>
              <a:ext uri="{FF2B5EF4-FFF2-40B4-BE49-F238E27FC236}">
                <a16:creationId xmlns:a16="http://schemas.microsoft.com/office/drawing/2014/main" id="{245F0981-B798-40E7-B6D6-18736A2E1386}"/>
              </a:ext>
            </a:extLst>
          </p:cNvPr>
          <p:cNvGrpSpPr>
            <a:grpSpLocks noChangeAspect="1"/>
          </p:cNvGrpSpPr>
          <p:nvPr userDrawn="1">
            <p:custDataLst>
              <p:tags r:id="rId30"/>
            </p:custDataLst>
          </p:nvPr>
        </p:nvGrpSpPr>
        <p:grpSpPr>
          <a:xfrm>
            <a:off x="1888085" y="3498649"/>
            <a:ext cx="1268195" cy="1554955"/>
            <a:chOff x="1270000" y="1270000"/>
            <a:chExt cx="2951957" cy="3619500"/>
          </a:xfrm>
        </p:grpSpPr>
        <p:sp>
          <p:nvSpPr>
            <p:cNvPr id="80" name="Chevron1">
              <a:extLst>
                <a:ext uri="{FF2B5EF4-FFF2-40B4-BE49-F238E27FC236}">
                  <a16:creationId xmlns:a16="http://schemas.microsoft.com/office/drawing/2014/main" id="{E1BFC1E0-1C65-4844-ABEE-DE02AA2947F7}"/>
                </a:ext>
              </a:extLst>
            </p:cNvPr>
            <p:cNvSpPr>
              <a:spLocks noChangeAspect="1"/>
            </p:cNvSpPr>
            <p:nvPr/>
          </p:nvSpPr>
          <p:spPr>
            <a:xfrm>
              <a:off x="1270000" y="1270000"/>
              <a:ext cx="1583532" cy="3619500"/>
            </a:xfrm>
            <a:custGeom>
              <a:avLst/>
              <a:gdLst/>
              <a:ahLst/>
              <a:cxnLst/>
              <a:rect l="0" t="0" r="0" b="0"/>
              <a:pathLst>
                <a:path w="2222501" h="5080001">
                  <a:moveTo>
                    <a:pt x="0" y="0"/>
                  </a:moveTo>
                  <a:lnTo>
                    <a:pt x="762000" y="0"/>
                  </a:lnTo>
                  <a:lnTo>
                    <a:pt x="2222500" y="2540000"/>
                  </a:lnTo>
                  <a:lnTo>
                    <a:pt x="762000" y="5080000"/>
                  </a:lnTo>
                  <a:lnTo>
                    <a:pt x="0" y="5080000"/>
                  </a:lnTo>
                  <a:lnTo>
                    <a:pt x="1460500" y="2540000"/>
                  </a:lnTo>
                  <a:close/>
                </a:path>
              </a:pathLst>
            </a:custGeom>
            <a:solidFill>
              <a:schemeClr val="accent1"/>
            </a:solidFill>
            <a:ln w="9525" cap="flat" cmpd="sng" algn="ctr">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latin typeface="+mn-lt"/>
                <a:ea typeface="+mn-ea"/>
                <a:sym typeface="+mn-lt"/>
              </a:endParaRPr>
            </a:p>
          </p:txBody>
        </p:sp>
        <p:sp>
          <p:nvSpPr>
            <p:cNvPr id="81" name="Chevron2">
              <a:extLst>
                <a:ext uri="{FF2B5EF4-FFF2-40B4-BE49-F238E27FC236}">
                  <a16:creationId xmlns:a16="http://schemas.microsoft.com/office/drawing/2014/main" id="{AD28838F-F139-4F7E-974C-AC978DE75C2C}"/>
                </a:ext>
              </a:extLst>
            </p:cNvPr>
            <p:cNvSpPr>
              <a:spLocks noChangeAspect="1"/>
            </p:cNvSpPr>
            <p:nvPr/>
          </p:nvSpPr>
          <p:spPr>
            <a:xfrm>
              <a:off x="2095500" y="1270000"/>
              <a:ext cx="2126457" cy="3619500"/>
            </a:xfrm>
            <a:custGeom>
              <a:avLst/>
              <a:gdLst/>
              <a:ahLst/>
              <a:cxnLst/>
              <a:rect l="0" t="0" r="0" b="0"/>
              <a:pathLst>
                <a:path w="2984501" h="5080001">
                  <a:moveTo>
                    <a:pt x="0" y="0"/>
                  </a:moveTo>
                  <a:lnTo>
                    <a:pt x="1524000" y="0"/>
                  </a:lnTo>
                  <a:lnTo>
                    <a:pt x="2984500" y="2540000"/>
                  </a:lnTo>
                  <a:lnTo>
                    <a:pt x="1524000" y="5080000"/>
                  </a:lnTo>
                  <a:lnTo>
                    <a:pt x="0" y="5080000"/>
                  </a:lnTo>
                  <a:lnTo>
                    <a:pt x="1460500" y="2540000"/>
                  </a:lnTo>
                  <a:close/>
                </a:path>
              </a:pathLst>
            </a:custGeom>
            <a:solidFill>
              <a:schemeClr val="accent1"/>
            </a:solidFill>
            <a:ln w="9525" cap="flat" cmpd="sng" algn="ctr">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latin typeface="+mn-lt"/>
                <a:ea typeface="+mn-ea"/>
                <a:sym typeface="+mn-lt"/>
              </a:endParaRPr>
            </a:p>
          </p:txBody>
        </p:sp>
      </p:grpSp>
      <p:grpSp>
        <p:nvGrpSpPr>
          <p:cNvPr id="166" name="SplitFlow2" hidden="1">
            <a:extLst>
              <a:ext uri="{FF2B5EF4-FFF2-40B4-BE49-F238E27FC236}">
                <a16:creationId xmlns:a16="http://schemas.microsoft.com/office/drawing/2014/main" id="{842CB557-2814-4A67-9911-BD3630815E45}"/>
              </a:ext>
            </a:extLst>
          </p:cNvPr>
          <p:cNvGrpSpPr/>
          <p:nvPr userDrawn="1">
            <p:custDataLst>
              <p:tags r:id="rId31"/>
            </p:custDataLst>
          </p:nvPr>
        </p:nvGrpSpPr>
        <p:grpSpPr>
          <a:xfrm>
            <a:off x="9203359" y="2145092"/>
            <a:ext cx="1865975" cy="932973"/>
            <a:chOff x="1003299" y="1892300"/>
            <a:chExt cx="1828801" cy="914400"/>
          </a:xfrm>
          <a:solidFill>
            <a:schemeClr val="accent2"/>
          </a:solidFill>
        </p:grpSpPr>
        <p:sp>
          <p:nvSpPr>
            <p:cNvPr id="167" name="Freeform: Shape 166">
              <a:extLst>
                <a:ext uri="{FF2B5EF4-FFF2-40B4-BE49-F238E27FC236}">
                  <a16:creationId xmlns:a16="http://schemas.microsoft.com/office/drawing/2014/main" id="{E93B8A91-3F02-4BCE-AD5D-07320BE2BAC0}"/>
                </a:ext>
              </a:extLst>
            </p:cNvPr>
            <p:cNvSpPr/>
            <p:nvPr>
              <p:custDataLst>
                <p:tags r:id="rId52"/>
              </p:custDataLst>
            </p:nvPr>
          </p:nvSpPr>
          <p:spPr>
            <a:xfrm>
              <a:off x="1003300" y="1892300"/>
              <a:ext cx="1828800" cy="457200"/>
            </a:xfrm>
            <a:custGeom>
              <a:avLst/>
              <a:gdLst>
                <a:gd name="connsiteX0" fmla="*/ 1664208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182880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0 h 457200"/>
                <a:gd name="connsiteX1" fmla="*/ 1697126 w 1828800"/>
                <a:gd name="connsiteY1" fmla="*/ 0 h 457200"/>
                <a:gd name="connsiteX2" fmla="*/ 1828800 w 1828800"/>
                <a:gd name="connsiteY2" fmla="*/ 457200 h 457200"/>
                <a:gd name="connsiteX3" fmla="*/ 0 w 1828800"/>
                <a:gd name="connsiteY3" fmla="*/ 457200 h 457200"/>
                <a:gd name="connsiteX0" fmla="*/ 0 w 1828800"/>
                <a:gd name="connsiteY0" fmla="*/ 0 h 457200"/>
                <a:gd name="connsiteX1" fmla="*/ 1697126 w 1828800"/>
                <a:gd name="connsiteY1" fmla="*/ 0 h 457200"/>
                <a:gd name="connsiteX2" fmla="*/ 1828800 w 1828800"/>
                <a:gd name="connsiteY2" fmla="*/ 457200 h 457200"/>
                <a:gd name="connsiteX3" fmla="*/ 0 w 1828800"/>
                <a:gd name="connsiteY3" fmla="*/ 457200 h 457200"/>
                <a:gd name="connsiteX0" fmla="*/ 0 w 1828800"/>
                <a:gd name="connsiteY0" fmla="*/ 0 h 457200"/>
                <a:gd name="connsiteX1" fmla="*/ 1697126 w 1828800"/>
                <a:gd name="connsiteY1" fmla="*/ 0 h 457200"/>
                <a:gd name="connsiteX2" fmla="*/ 1828800 w 1828800"/>
                <a:gd name="connsiteY2" fmla="*/ 457200 h 457200"/>
                <a:gd name="connsiteX3" fmla="*/ 0 w 1828800"/>
                <a:gd name="connsiteY3" fmla="*/ 457200 h 457200"/>
                <a:gd name="connsiteX0" fmla="*/ 0 w 1828800"/>
                <a:gd name="connsiteY0" fmla="*/ 0 h 457200"/>
                <a:gd name="connsiteX1" fmla="*/ 1697126 w 1828800"/>
                <a:gd name="connsiteY1" fmla="*/ 0 h 457200"/>
                <a:gd name="connsiteX2" fmla="*/ 1828800 w 1828800"/>
                <a:gd name="connsiteY2" fmla="*/ 457200 h 457200"/>
                <a:gd name="connsiteX3" fmla="*/ 0 w 1828800"/>
                <a:gd name="connsiteY3" fmla="*/ 457200 h 457200"/>
                <a:gd name="connsiteX0" fmla="*/ 0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1828800" h="457200">
                  <a:moveTo>
                    <a:pt x="0" y="0"/>
                  </a:moveTo>
                  <a:lnTo>
                    <a:pt x="1664208" y="0"/>
                  </a:lnTo>
                  <a:lnTo>
                    <a:pt x="1828800" y="457200"/>
                  </a:lnTo>
                  <a:lnTo>
                    <a:pt x="0" y="457200"/>
                  </a:lnTo>
                  <a:close/>
                </a:path>
              </a:pathLst>
            </a:cu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nl-NL" sz="1600">
                <a:solidFill>
                  <a:schemeClr val="tx1"/>
                </a:solidFill>
                <a:latin typeface="+mn-lt"/>
                <a:ea typeface="+mn-ea"/>
                <a:sym typeface="+mn-lt"/>
              </a:endParaRPr>
            </a:p>
          </p:txBody>
        </p:sp>
        <p:sp>
          <p:nvSpPr>
            <p:cNvPr id="168" name="TextBox 167">
              <a:extLst>
                <a:ext uri="{FF2B5EF4-FFF2-40B4-BE49-F238E27FC236}">
                  <a16:creationId xmlns:a16="http://schemas.microsoft.com/office/drawing/2014/main" id="{0C0E7281-AFAC-4D91-952E-76EFDF44165D}"/>
                </a:ext>
              </a:extLst>
            </p:cNvPr>
            <p:cNvSpPr txBox="1"/>
            <p:nvPr>
              <p:custDataLst>
                <p:tags r:id="rId53"/>
              </p:custDataLst>
            </p:nvPr>
          </p:nvSpPr>
          <p:spPr>
            <a:xfrm>
              <a:off x="1066800" y="1949450"/>
              <a:ext cx="1600708" cy="34514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0"/>
              <a:r>
                <a:rPr lang="nl-NL" sz="1600" b="1">
                  <a:latin typeface="+mn-lt"/>
                  <a:ea typeface="+mn-ea"/>
                  <a:sym typeface="+mn-lt"/>
                </a:rPr>
                <a:t>Text</a:t>
              </a:r>
            </a:p>
          </p:txBody>
        </p:sp>
        <p:sp>
          <p:nvSpPr>
            <p:cNvPr id="169" name="Freeform: Shape 168">
              <a:extLst>
                <a:ext uri="{FF2B5EF4-FFF2-40B4-BE49-F238E27FC236}">
                  <a16:creationId xmlns:a16="http://schemas.microsoft.com/office/drawing/2014/main" id="{BB7BED76-2503-4209-8A7E-CA5A477F5F00}"/>
                </a:ext>
              </a:extLst>
            </p:cNvPr>
            <p:cNvSpPr/>
            <p:nvPr>
              <p:custDataLst>
                <p:tags r:id="rId54"/>
              </p:custDataLst>
            </p:nvPr>
          </p:nvSpPr>
          <p:spPr>
            <a:xfrm>
              <a:off x="1003299" y="2349500"/>
              <a:ext cx="996697" cy="457200"/>
            </a:xfrm>
            <a:custGeom>
              <a:avLst/>
              <a:gdLst>
                <a:gd name="connsiteX0" fmla="*/ 1664208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182880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1676400 w 1828800"/>
                <a:gd name="connsiteY0" fmla="*/ 304800 h 457200"/>
                <a:gd name="connsiteX1" fmla="*/ 1664208 w 1828800"/>
                <a:gd name="connsiteY1" fmla="*/ 0 h 457200"/>
                <a:gd name="connsiteX2" fmla="*/ 1828800 w 1828800"/>
                <a:gd name="connsiteY2" fmla="*/ 457200 h 457200"/>
                <a:gd name="connsiteX3" fmla="*/ 0 w 1828800"/>
                <a:gd name="connsiteY3" fmla="*/ 457200 h 457200"/>
                <a:gd name="connsiteX0" fmla="*/ 1676400 w 1828800"/>
                <a:gd name="connsiteY0" fmla="*/ 0 h 457200"/>
                <a:gd name="connsiteX1" fmla="*/ 1511808 w 1828800"/>
                <a:gd name="connsiteY1" fmla="*/ 457200 h 457200"/>
                <a:gd name="connsiteX2" fmla="*/ 1828800 w 1828800"/>
                <a:gd name="connsiteY2" fmla="*/ 152400 h 457200"/>
                <a:gd name="connsiteX3" fmla="*/ 0 w 1828800"/>
                <a:gd name="connsiteY3" fmla="*/ 152400 h 457200"/>
                <a:gd name="connsiteX0" fmla="*/ 1828800 w 1828800"/>
                <a:gd name="connsiteY0" fmla="*/ 0 h 457200"/>
                <a:gd name="connsiteX1" fmla="*/ 1664208 w 1828800"/>
                <a:gd name="connsiteY1" fmla="*/ 457200 h 457200"/>
                <a:gd name="connsiteX2" fmla="*/ 0 w 1828800"/>
                <a:gd name="connsiteY2" fmla="*/ 457200 h 457200"/>
                <a:gd name="connsiteX3" fmla="*/ 152400 w 1828800"/>
                <a:gd name="connsiteY3" fmla="*/ 152400 h 457200"/>
                <a:gd name="connsiteX0" fmla="*/ 1828800 w 1828800"/>
                <a:gd name="connsiteY0" fmla="*/ 0 h 457200"/>
                <a:gd name="connsiteX1" fmla="*/ 1664208 w 1828800"/>
                <a:gd name="connsiteY1" fmla="*/ 457200 h 457200"/>
                <a:gd name="connsiteX2" fmla="*/ 0 w 1828800"/>
                <a:gd name="connsiteY2" fmla="*/ 457200 h 457200"/>
                <a:gd name="connsiteX3" fmla="*/ 0 w 1828800"/>
                <a:gd name="connsiteY3" fmla="*/ 0 h 457200"/>
                <a:gd name="connsiteX0" fmla="*/ 980237 w 1664208"/>
                <a:gd name="connsiteY0" fmla="*/ 0 h 457200"/>
                <a:gd name="connsiteX1" fmla="*/ 1664208 w 1664208"/>
                <a:gd name="connsiteY1" fmla="*/ 457200 h 457200"/>
                <a:gd name="connsiteX2" fmla="*/ 0 w 1664208"/>
                <a:gd name="connsiteY2" fmla="*/ 457200 h 457200"/>
                <a:gd name="connsiteX3" fmla="*/ 0 w 1664208"/>
                <a:gd name="connsiteY3" fmla="*/ 0 h 457200"/>
                <a:gd name="connsiteX0" fmla="*/ 980237 w 980237"/>
                <a:gd name="connsiteY0" fmla="*/ 0 h 457200"/>
                <a:gd name="connsiteX1" fmla="*/ 848563 w 980237"/>
                <a:gd name="connsiteY1" fmla="*/ 457200 h 457200"/>
                <a:gd name="connsiteX2" fmla="*/ 0 w 980237"/>
                <a:gd name="connsiteY2" fmla="*/ 457200 h 457200"/>
                <a:gd name="connsiteX3" fmla="*/ 0 w 980237"/>
                <a:gd name="connsiteY3" fmla="*/ 0 h 457200"/>
                <a:gd name="connsiteX0" fmla="*/ 980237 w 980237"/>
                <a:gd name="connsiteY0" fmla="*/ 0 h 457200"/>
                <a:gd name="connsiteX1" fmla="*/ 848563 w 980237"/>
                <a:gd name="connsiteY1" fmla="*/ 457200 h 457200"/>
                <a:gd name="connsiteX2" fmla="*/ 0 w 980237"/>
                <a:gd name="connsiteY2" fmla="*/ 457200 h 457200"/>
                <a:gd name="connsiteX3" fmla="*/ 0 w 980237"/>
                <a:gd name="connsiteY3" fmla="*/ 0 h 457200"/>
                <a:gd name="connsiteX0" fmla="*/ 980237 w 980237"/>
                <a:gd name="connsiteY0" fmla="*/ 0 h 457200"/>
                <a:gd name="connsiteX1" fmla="*/ 848563 w 980237"/>
                <a:gd name="connsiteY1" fmla="*/ 457200 h 457200"/>
                <a:gd name="connsiteX2" fmla="*/ 0 w 980237"/>
                <a:gd name="connsiteY2" fmla="*/ 457200 h 457200"/>
                <a:gd name="connsiteX3" fmla="*/ 0 w 980237"/>
                <a:gd name="connsiteY3" fmla="*/ 0 h 457200"/>
                <a:gd name="connsiteX0" fmla="*/ 996696 w 996696"/>
                <a:gd name="connsiteY0" fmla="*/ 0 h 457200"/>
                <a:gd name="connsiteX1" fmla="*/ 848563 w 996696"/>
                <a:gd name="connsiteY1" fmla="*/ 457200 h 457200"/>
                <a:gd name="connsiteX2" fmla="*/ 0 w 996696"/>
                <a:gd name="connsiteY2" fmla="*/ 457200 h 457200"/>
                <a:gd name="connsiteX3" fmla="*/ 0 w 996696"/>
                <a:gd name="connsiteY3" fmla="*/ 0 h 457200"/>
                <a:gd name="connsiteX0" fmla="*/ 996696 w 996696"/>
                <a:gd name="connsiteY0" fmla="*/ 0 h 457200"/>
                <a:gd name="connsiteX1" fmla="*/ 832103 w 996696"/>
                <a:gd name="connsiteY1" fmla="*/ 457200 h 457200"/>
                <a:gd name="connsiteX2" fmla="*/ 0 w 996696"/>
                <a:gd name="connsiteY2" fmla="*/ 457200 h 457200"/>
                <a:gd name="connsiteX3" fmla="*/ 0 w 996696"/>
                <a:gd name="connsiteY3" fmla="*/ 0 h 457200"/>
                <a:gd name="connsiteX0" fmla="*/ 996697 w 996697"/>
                <a:gd name="connsiteY0" fmla="*/ 0 h 457200"/>
                <a:gd name="connsiteX1" fmla="*/ 832104 w 996697"/>
                <a:gd name="connsiteY1" fmla="*/ 457200 h 457200"/>
                <a:gd name="connsiteX2" fmla="*/ 0 w 996697"/>
                <a:gd name="connsiteY2" fmla="*/ 457200 h 457200"/>
                <a:gd name="connsiteX3" fmla="*/ 1 w 996697"/>
                <a:gd name="connsiteY3" fmla="*/ 0 h 457200"/>
                <a:gd name="connsiteX0" fmla="*/ 996697 w 996697"/>
                <a:gd name="connsiteY0" fmla="*/ 0 h 457200"/>
                <a:gd name="connsiteX1" fmla="*/ 832104 w 996697"/>
                <a:gd name="connsiteY1" fmla="*/ 457200 h 457200"/>
                <a:gd name="connsiteX2" fmla="*/ 0 w 996697"/>
                <a:gd name="connsiteY2" fmla="*/ 457200 h 457200"/>
                <a:gd name="connsiteX3" fmla="*/ 1 w 996697"/>
                <a:gd name="connsiteY3" fmla="*/ 0 h 457200"/>
              </a:gdLst>
              <a:ahLst/>
              <a:cxnLst>
                <a:cxn ang="0">
                  <a:pos x="connsiteX0" y="connsiteY0"/>
                </a:cxn>
                <a:cxn ang="0">
                  <a:pos x="connsiteX1" y="connsiteY1"/>
                </a:cxn>
                <a:cxn ang="0">
                  <a:pos x="connsiteX2" y="connsiteY2"/>
                </a:cxn>
                <a:cxn ang="0">
                  <a:pos x="connsiteX3" y="connsiteY3"/>
                </a:cxn>
              </a:cxnLst>
              <a:rect l="l" t="t" r="r" b="b"/>
              <a:pathLst>
                <a:path w="996697" h="457200">
                  <a:moveTo>
                    <a:pt x="996697" y="0"/>
                  </a:moveTo>
                  <a:lnTo>
                    <a:pt x="832104" y="457200"/>
                  </a:lnTo>
                  <a:lnTo>
                    <a:pt x="0" y="457200"/>
                  </a:lnTo>
                  <a:lnTo>
                    <a:pt x="1" y="0"/>
                  </a:lnTo>
                  <a:close/>
                </a:path>
              </a:pathLst>
            </a:cu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nl-NL" sz="1600">
                <a:solidFill>
                  <a:schemeClr val="tx1"/>
                </a:solidFill>
                <a:latin typeface="+mn-lt"/>
                <a:ea typeface="+mn-ea"/>
                <a:sym typeface="+mn-lt"/>
              </a:endParaRPr>
            </a:p>
          </p:txBody>
        </p:sp>
        <p:sp>
          <p:nvSpPr>
            <p:cNvPr id="170" name="TextBox 169">
              <a:extLst>
                <a:ext uri="{FF2B5EF4-FFF2-40B4-BE49-F238E27FC236}">
                  <a16:creationId xmlns:a16="http://schemas.microsoft.com/office/drawing/2014/main" id="{02A660C1-994C-4A22-BAA1-A2B684FACCC3}"/>
                </a:ext>
              </a:extLst>
            </p:cNvPr>
            <p:cNvSpPr txBox="1"/>
            <p:nvPr>
              <p:custDataLst>
                <p:tags r:id="rId55"/>
              </p:custDataLst>
            </p:nvPr>
          </p:nvSpPr>
          <p:spPr>
            <a:xfrm>
              <a:off x="1066800" y="2406650"/>
              <a:ext cx="768604" cy="34514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0"/>
              <a:r>
                <a:rPr lang="nl-NL" sz="1600" b="1">
                  <a:latin typeface="+mn-lt"/>
                  <a:ea typeface="+mn-ea"/>
                  <a:sym typeface="+mn-lt"/>
                </a:rPr>
                <a:t>Text</a:t>
              </a:r>
            </a:p>
          </p:txBody>
        </p:sp>
        <p:sp>
          <p:nvSpPr>
            <p:cNvPr id="171" name="Freeform: Shape 170">
              <a:extLst>
                <a:ext uri="{FF2B5EF4-FFF2-40B4-BE49-F238E27FC236}">
                  <a16:creationId xmlns:a16="http://schemas.microsoft.com/office/drawing/2014/main" id="{2D42E41B-DC12-4382-AC13-5867DF745C14}"/>
                </a:ext>
              </a:extLst>
            </p:cNvPr>
            <p:cNvSpPr/>
            <p:nvPr>
              <p:custDataLst>
                <p:tags r:id="rId56"/>
              </p:custDataLst>
            </p:nvPr>
          </p:nvSpPr>
          <p:spPr>
            <a:xfrm>
              <a:off x="1835404" y="2349500"/>
              <a:ext cx="996696" cy="457200"/>
            </a:xfrm>
            <a:custGeom>
              <a:avLst/>
              <a:gdLst>
                <a:gd name="connsiteX0" fmla="*/ 1664208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182880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1676400 w 1828800"/>
                <a:gd name="connsiteY0" fmla="*/ 304800 h 457200"/>
                <a:gd name="connsiteX1" fmla="*/ 1664208 w 1828800"/>
                <a:gd name="connsiteY1" fmla="*/ 0 h 457200"/>
                <a:gd name="connsiteX2" fmla="*/ 1828800 w 1828800"/>
                <a:gd name="connsiteY2" fmla="*/ 457200 h 457200"/>
                <a:gd name="connsiteX3" fmla="*/ 0 w 1828800"/>
                <a:gd name="connsiteY3" fmla="*/ 457200 h 457200"/>
                <a:gd name="connsiteX0" fmla="*/ 1676400 w 1828800"/>
                <a:gd name="connsiteY0" fmla="*/ 0 h 457200"/>
                <a:gd name="connsiteX1" fmla="*/ 1511808 w 1828800"/>
                <a:gd name="connsiteY1" fmla="*/ 457200 h 457200"/>
                <a:gd name="connsiteX2" fmla="*/ 1828800 w 1828800"/>
                <a:gd name="connsiteY2" fmla="*/ 152400 h 457200"/>
                <a:gd name="connsiteX3" fmla="*/ 0 w 1828800"/>
                <a:gd name="connsiteY3" fmla="*/ 152400 h 457200"/>
                <a:gd name="connsiteX0" fmla="*/ 1828800 w 1828800"/>
                <a:gd name="connsiteY0" fmla="*/ 0 h 457200"/>
                <a:gd name="connsiteX1" fmla="*/ 1664208 w 1828800"/>
                <a:gd name="connsiteY1" fmla="*/ 457200 h 457200"/>
                <a:gd name="connsiteX2" fmla="*/ 0 w 1828800"/>
                <a:gd name="connsiteY2" fmla="*/ 457200 h 457200"/>
                <a:gd name="connsiteX3" fmla="*/ 152400 w 1828800"/>
                <a:gd name="connsiteY3" fmla="*/ 152400 h 457200"/>
                <a:gd name="connsiteX0" fmla="*/ 1828800 w 1828800"/>
                <a:gd name="connsiteY0" fmla="*/ 0 h 457200"/>
                <a:gd name="connsiteX1" fmla="*/ 1664208 w 1828800"/>
                <a:gd name="connsiteY1" fmla="*/ 457200 h 457200"/>
                <a:gd name="connsiteX2" fmla="*/ 0 w 1828800"/>
                <a:gd name="connsiteY2" fmla="*/ 457200 h 457200"/>
                <a:gd name="connsiteX3" fmla="*/ 0 w 1828800"/>
                <a:gd name="connsiteY3" fmla="*/ 0 h 457200"/>
                <a:gd name="connsiteX0" fmla="*/ 1828800 w 1828800"/>
                <a:gd name="connsiteY0" fmla="*/ 0 h 457200"/>
                <a:gd name="connsiteX1" fmla="*/ 1664208 w 1828800"/>
                <a:gd name="connsiteY1" fmla="*/ 457200 h 457200"/>
                <a:gd name="connsiteX2" fmla="*/ 0 w 1828800"/>
                <a:gd name="connsiteY2" fmla="*/ 457200 h 457200"/>
                <a:gd name="connsiteX3" fmla="*/ 0 w 1828800"/>
                <a:gd name="connsiteY3" fmla="*/ 0 h 457200"/>
                <a:gd name="connsiteX0" fmla="*/ 1828800 w 1828800"/>
                <a:gd name="connsiteY0" fmla="*/ 0 h 457200"/>
                <a:gd name="connsiteX1" fmla="*/ 1697126 w 1828800"/>
                <a:gd name="connsiteY1" fmla="*/ 457200 h 457200"/>
                <a:gd name="connsiteX2" fmla="*/ 0 w 1828800"/>
                <a:gd name="connsiteY2" fmla="*/ 457200 h 457200"/>
                <a:gd name="connsiteX3" fmla="*/ 0 w 1828800"/>
                <a:gd name="connsiteY3" fmla="*/ 0 h 457200"/>
                <a:gd name="connsiteX0" fmla="*/ 1828800 w 1828800"/>
                <a:gd name="connsiteY0" fmla="*/ 0 h 457200"/>
                <a:gd name="connsiteX1" fmla="*/ 1697126 w 1828800"/>
                <a:gd name="connsiteY1" fmla="*/ 457200 h 457200"/>
                <a:gd name="connsiteX2" fmla="*/ 848563 w 1828800"/>
                <a:gd name="connsiteY2" fmla="*/ 457200 h 457200"/>
                <a:gd name="connsiteX3" fmla="*/ 0 w 1828800"/>
                <a:gd name="connsiteY3" fmla="*/ 0 h 457200"/>
                <a:gd name="connsiteX0" fmla="*/ 980237 w 980237"/>
                <a:gd name="connsiteY0" fmla="*/ 0 h 457200"/>
                <a:gd name="connsiteX1" fmla="*/ 848563 w 980237"/>
                <a:gd name="connsiteY1" fmla="*/ 457200 h 457200"/>
                <a:gd name="connsiteX2" fmla="*/ 0 w 980237"/>
                <a:gd name="connsiteY2" fmla="*/ 457200 h 457200"/>
                <a:gd name="connsiteX3" fmla="*/ 131674 w 980237"/>
                <a:gd name="connsiteY3" fmla="*/ 0 h 457200"/>
                <a:gd name="connsiteX0" fmla="*/ 980237 w 980237"/>
                <a:gd name="connsiteY0" fmla="*/ 0 h 457200"/>
                <a:gd name="connsiteX1" fmla="*/ 848563 w 980237"/>
                <a:gd name="connsiteY1" fmla="*/ 457200 h 457200"/>
                <a:gd name="connsiteX2" fmla="*/ 0 w 980237"/>
                <a:gd name="connsiteY2" fmla="*/ 457200 h 457200"/>
                <a:gd name="connsiteX3" fmla="*/ 131674 w 980237"/>
                <a:gd name="connsiteY3" fmla="*/ 0 h 457200"/>
                <a:gd name="connsiteX0" fmla="*/ 980237 w 980237"/>
                <a:gd name="connsiteY0" fmla="*/ 0 h 457200"/>
                <a:gd name="connsiteX1" fmla="*/ 815645 w 980237"/>
                <a:gd name="connsiteY1" fmla="*/ 457200 h 457200"/>
                <a:gd name="connsiteX2" fmla="*/ 0 w 980237"/>
                <a:gd name="connsiteY2" fmla="*/ 457200 h 457200"/>
                <a:gd name="connsiteX3" fmla="*/ 131674 w 980237"/>
                <a:gd name="connsiteY3" fmla="*/ 0 h 457200"/>
                <a:gd name="connsiteX0" fmla="*/ 996696 w 996696"/>
                <a:gd name="connsiteY0" fmla="*/ 0 h 457200"/>
                <a:gd name="connsiteX1" fmla="*/ 832104 w 996696"/>
                <a:gd name="connsiteY1" fmla="*/ 457200 h 457200"/>
                <a:gd name="connsiteX2" fmla="*/ 0 w 996696"/>
                <a:gd name="connsiteY2" fmla="*/ 457200 h 457200"/>
                <a:gd name="connsiteX3" fmla="*/ 148133 w 996696"/>
                <a:gd name="connsiteY3" fmla="*/ 0 h 457200"/>
                <a:gd name="connsiteX0" fmla="*/ 996696 w 996696"/>
                <a:gd name="connsiteY0" fmla="*/ 0 h 457200"/>
                <a:gd name="connsiteX1" fmla="*/ 832104 w 996696"/>
                <a:gd name="connsiteY1" fmla="*/ 457200 h 457200"/>
                <a:gd name="connsiteX2" fmla="*/ 0 w 996696"/>
                <a:gd name="connsiteY2" fmla="*/ 457200 h 457200"/>
                <a:gd name="connsiteX3" fmla="*/ 164592 w 996696"/>
                <a:gd name="connsiteY3" fmla="*/ 0 h 457200"/>
              </a:gdLst>
              <a:ahLst/>
              <a:cxnLst>
                <a:cxn ang="0">
                  <a:pos x="connsiteX0" y="connsiteY0"/>
                </a:cxn>
                <a:cxn ang="0">
                  <a:pos x="connsiteX1" y="connsiteY1"/>
                </a:cxn>
                <a:cxn ang="0">
                  <a:pos x="connsiteX2" y="connsiteY2"/>
                </a:cxn>
                <a:cxn ang="0">
                  <a:pos x="connsiteX3" y="connsiteY3"/>
                </a:cxn>
              </a:cxnLst>
              <a:rect l="l" t="t" r="r" b="b"/>
              <a:pathLst>
                <a:path w="996696" h="457200">
                  <a:moveTo>
                    <a:pt x="996696" y="0"/>
                  </a:moveTo>
                  <a:lnTo>
                    <a:pt x="832104" y="457200"/>
                  </a:lnTo>
                  <a:lnTo>
                    <a:pt x="0" y="457200"/>
                  </a:lnTo>
                  <a:lnTo>
                    <a:pt x="164592" y="0"/>
                  </a:lnTo>
                  <a:close/>
                </a:path>
              </a:pathLst>
            </a:cu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nl-NL" sz="1600">
                <a:solidFill>
                  <a:schemeClr val="tx1"/>
                </a:solidFill>
                <a:latin typeface="+mn-lt"/>
                <a:ea typeface="+mn-ea"/>
                <a:sym typeface="+mn-lt"/>
              </a:endParaRPr>
            </a:p>
          </p:txBody>
        </p:sp>
        <p:sp>
          <p:nvSpPr>
            <p:cNvPr id="172" name="TextBox 171">
              <a:extLst>
                <a:ext uri="{FF2B5EF4-FFF2-40B4-BE49-F238E27FC236}">
                  <a16:creationId xmlns:a16="http://schemas.microsoft.com/office/drawing/2014/main" id="{6F62D4DB-A1A0-4964-A3C2-4E3696D4DC50}"/>
                </a:ext>
              </a:extLst>
            </p:cNvPr>
            <p:cNvSpPr txBox="1"/>
            <p:nvPr>
              <p:custDataLst>
                <p:tags r:id="rId57"/>
              </p:custDataLst>
            </p:nvPr>
          </p:nvSpPr>
          <p:spPr>
            <a:xfrm>
              <a:off x="2038096" y="2406650"/>
              <a:ext cx="629412" cy="34514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0"/>
              <a:r>
                <a:rPr lang="nl-NL" sz="1600" b="1">
                  <a:latin typeface="+mn-lt"/>
                  <a:ea typeface="+mn-ea"/>
                  <a:sym typeface="+mn-lt"/>
                </a:rPr>
                <a:t>Text</a:t>
              </a:r>
            </a:p>
          </p:txBody>
        </p:sp>
      </p:grpSp>
      <p:grpSp>
        <p:nvGrpSpPr>
          <p:cNvPr id="18" name="Flow2" hidden="1">
            <a:extLst>
              <a:ext uri="{FF2B5EF4-FFF2-40B4-BE49-F238E27FC236}">
                <a16:creationId xmlns:a16="http://schemas.microsoft.com/office/drawing/2014/main" id="{B9EB7F0D-EA33-4484-8128-C9649ED20BF6}"/>
              </a:ext>
            </a:extLst>
          </p:cNvPr>
          <p:cNvGrpSpPr/>
          <p:nvPr userDrawn="1">
            <p:custDataLst>
              <p:tags r:id="rId32"/>
            </p:custDataLst>
          </p:nvPr>
        </p:nvGrpSpPr>
        <p:grpSpPr>
          <a:xfrm>
            <a:off x="9203357" y="3163188"/>
            <a:ext cx="1865975" cy="932973"/>
            <a:chOff x="1003300" y="1892300"/>
            <a:chExt cx="1828800" cy="914400"/>
          </a:xfrm>
        </p:grpSpPr>
        <p:sp>
          <p:nvSpPr>
            <p:cNvPr id="181" name="Freeform: Shape 180">
              <a:extLst>
                <a:ext uri="{FF2B5EF4-FFF2-40B4-BE49-F238E27FC236}">
                  <a16:creationId xmlns:a16="http://schemas.microsoft.com/office/drawing/2014/main" id="{812B2E58-D01F-4417-9967-0B823FF151DA}"/>
                </a:ext>
              </a:extLst>
            </p:cNvPr>
            <p:cNvSpPr/>
            <p:nvPr>
              <p:custDataLst>
                <p:tags r:id="rId50"/>
              </p:custDataLst>
            </p:nvPr>
          </p:nvSpPr>
          <p:spPr>
            <a:xfrm>
              <a:off x="1003300" y="1892300"/>
              <a:ext cx="1828800" cy="914400"/>
            </a:xfrm>
            <a:custGeom>
              <a:avLst/>
              <a:gdLst>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164592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164592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164592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8800" h="914400">
                  <a:moveTo>
                    <a:pt x="0" y="0"/>
                  </a:moveTo>
                  <a:lnTo>
                    <a:pt x="1664208" y="0"/>
                  </a:lnTo>
                  <a:lnTo>
                    <a:pt x="1828800" y="457200"/>
                  </a:lnTo>
                  <a:lnTo>
                    <a:pt x="1664208" y="914400"/>
                  </a:lnTo>
                  <a:lnTo>
                    <a:pt x="0" y="914400"/>
                  </a:lnTo>
                  <a:lnTo>
                    <a:pt x="0" y="457200"/>
                  </a:lnTo>
                  <a:close/>
                </a:path>
              </a:pathLst>
            </a:custGeom>
            <a:solidFill>
              <a:schemeClr val="accent2"/>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nl-NL" sz="1600">
                <a:solidFill>
                  <a:schemeClr val="tx1"/>
                </a:solidFill>
                <a:latin typeface="+mn-lt"/>
                <a:ea typeface="+mn-ea"/>
                <a:sym typeface="+mn-lt"/>
              </a:endParaRPr>
            </a:p>
          </p:txBody>
        </p:sp>
        <p:sp>
          <p:nvSpPr>
            <p:cNvPr id="182" name="TextBox 181">
              <a:extLst>
                <a:ext uri="{FF2B5EF4-FFF2-40B4-BE49-F238E27FC236}">
                  <a16:creationId xmlns:a16="http://schemas.microsoft.com/office/drawing/2014/main" id="{EC51BA75-B8E8-45E8-A6F1-F676FD841BBA}"/>
                </a:ext>
              </a:extLst>
            </p:cNvPr>
            <p:cNvSpPr txBox="1"/>
            <p:nvPr>
              <p:custDataLst>
                <p:tags r:id="rId51"/>
              </p:custDataLst>
            </p:nvPr>
          </p:nvSpPr>
          <p:spPr>
            <a:xfrm>
              <a:off x="1066800" y="1955800"/>
              <a:ext cx="1600708" cy="79599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0"/>
              <a:r>
                <a:rPr lang="nl-NL" sz="1600" b="1">
                  <a:latin typeface="+mn-lt"/>
                  <a:ea typeface="+mn-ea"/>
                  <a:sym typeface="+mn-lt"/>
                </a:rPr>
                <a:t>Text</a:t>
              </a:r>
            </a:p>
          </p:txBody>
        </p:sp>
      </p:grpSp>
      <p:grpSp>
        <p:nvGrpSpPr>
          <p:cNvPr id="183" name="DoubleChevron3" hidden="1">
            <a:extLst>
              <a:ext uri="{FF2B5EF4-FFF2-40B4-BE49-F238E27FC236}">
                <a16:creationId xmlns:a16="http://schemas.microsoft.com/office/drawing/2014/main" id="{B4B20734-1C9D-4C35-8017-5FDB0D5C7517}"/>
              </a:ext>
            </a:extLst>
          </p:cNvPr>
          <p:cNvGrpSpPr/>
          <p:nvPr userDrawn="1">
            <p:custDataLst>
              <p:tags r:id="rId33"/>
            </p:custDataLst>
          </p:nvPr>
        </p:nvGrpSpPr>
        <p:grpSpPr>
          <a:xfrm>
            <a:off x="11216130" y="2578639"/>
            <a:ext cx="460015" cy="518319"/>
            <a:chOff x="1270000" y="1270000"/>
            <a:chExt cx="450850" cy="508000"/>
          </a:xfrm>
        </p:grpSpPr>
        <p:sp>
          <p:nvSpPr>
            <p:cNvPr id="184" name="Chevron1">
              <a:extLst>
                <a:ext uri="{FF2B5EF4-FFF2-40B4-BE49-F238E27FC236}">
                  <a16:creationId xmlns:a16="http://schemas.microsoft.com/office/drawing/2014/main" id="{8C56CA0F-3AF0-41C3-BAF3-2773B8AE569D}"/>
                </a:ext>
              </a:extLst>
            </p:cNvPr>
            <p:cNvSpPr>
              <a:spLocks noChangeAspect="1"/>
            </p:cNvSpPr>
            <p:nvPr/>
          </p:nvSpPr>
          <p:spPr>
            <a:xfrm>
              <a:off x="1270000" y="1320800"/>
              <a:ext cx="238760" cy="406400"/>
            </a:xfrm>
            <a:custGeom>
              <a:avLst/>
              <a:gdLst/>
              <a:ahLst/>
              <a:cxnLst/>
              <a:rect l="0" t="0" r="0" b="0"/>
              <a:pathLst>
                <a:path w="2984501" h="5080001">
                  <a:moveTo>
                    <a:pt x="0" y="0"/>
                  </a:moveTo>
                  <a:lnTo>
                    <a:pt x="1524000" y="0"/>
                  </a:lnTo>
                  <a:lnTo>
                    <a:pt x="2984500" y="2540000"/>
                  </a:lnTo>
                  <a:lnTo>
                    <a:pt x="1524000" y="5080000"/>
                  </a:lnTo>
                  <a:lnTo>
                    <a:pt x="0" y="5080000"/>
                  </a:lnTo>
                  <a:lnTo>
                    <a:pt x="1460500" y="2540000"/>
                  </a:lnTo>
                  <a:close/>
                </a:path>
              </a:pathLst>
            </a:custGeom>
            <a:solidFill>
              <a:schemeClr val="accent1"/>
            </a:solidFill>
            <a:ln w="952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latin typeface="+mn-lt"/>
                <a:ea typeface="+mn-ea"/>
                <a:sym typeface="+mn-lt"/>
              </a:endParaRPr>
            </a:p>
          </p:txBody>
        </p:sp>
        <p:sp>
          <p:nvSpPr>
            <p:cNvPr id="185" name="Chevron2">
              <a:extLst>
                <a:ext uri="{FF2B5EF4-FFF2-40B4-BE49-F238E27FC236}">
                  <a16:creationId xmlns:a16="http://schemas.microsoft.com/office/drawing/2014/main" id="{A1656928-579D-4508-A1EE-2B57C467F770}"/>
                </a:ext>
              </a:extLst>
            </p:cNvPr>
            <p:cNvSpPr>
              <a:spLocks noChangeAspect="1"/>
            </p:cNvSpPr>
            <p:nvPr/>
          </p:nvSpPr>
          <p:spPr>
            <a:xfrm>
              <a:off x="1422400" y="1270000"/>
              <a:ext cx="298450" cy="508000"/>
            </a:xfrm>
            <a:custGeom>
              <a:avLst/>
              <a:gdLst/>
              <a:ahLst/>
              <a:cxnLst/>
              <a:rect l="0" t="0" r="0" b="0"/>
              <a:pathLst>
                <a:path w="2984501" h="5080001">
                  <a:moveTo>
                    <a:pt x="0" y="0"/>
                  </a:moveTo>
                  <a:lnTo>
                    <a:pt x="1524000" y="0"/>
                  </a:lnTo>
                  <a:lnTo>
                    <a:pt x="2984500" y="2540000"/>
                  </a:lnTo>
                  <a:lnTo>
                    <a:pt x="1524000" y="5080000"/>
                  </a:lnTo>
                  <a:lnTo>
                    <a:pt x="0" y="5080000"/>
                  </a:lnTo>
                  <a:lnTo>
                    <a:pt x="1460500" y="2540000"/>
                  </a:lnTo>
                  <a:close/>
                </a:path>
              </a:pathLst>
            </a:custGeom>
            <a:solidFill>
              <a:schemeClr val="accent3"/>
            </a:solidFill>
            <a:ln w="952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latin typeface="+mn-lt"/>
                <a:ea typeface="+mn-ea"/>
                <a:sym typeface="+mn-lt"/>
              </a:endParaRPr>
            </a:p>
          </p:txBody>
        </p:sp>
      </p:grpSp>
      <p:grpSp>
        <p:nvGrpSpPr>
          <p:cNvPr id="173" name="ACET" hidden="1">
            <a:extLst>
              <a:ext uri="{FF2B5EF4-FFF2-40B4-BE49-F238E27FC236}">
                <a16:creationId xmlns:a16="http://schemas.microsoft.com/office/drawing/2014/main" id="{8F35C115-449B-4D17-8156-DBDFF1F9F80D}"/>
              </a:ext>
            </a:extLst>
          </p:cNvPr>
          <p:cNvGrpSpPr>
            <a:grpSpLocks/>
          </p:cNvGrpSpPr>
          <p:nvPr userDrawn="1"/>
        </p:nvGrpSpPr>
        <p:grpSpPr bwMode="gray">
          <a:xfrm>
            <a:off x="554743" y="3020714"/>
            <a:ext cx="2493855" cy="516697"/>
            <a:chOff x="915" y="711"/>
            <a:chExt cx="2686" cy="319"/>
          </a:xfrm>
        </p:grpSpPr>
        <p:cxnSp>
          <p:nvCxnSpPr>
            <p:cNvPr id="174" name="AutoShape 249">
              <a:extLst>
                <a:ext uri="{FF2B5EF4-FFF2-40B4-BE49-F238E27FC236}">
                  <a16:creationId xmlns:a16="http://schemas.microsoft.com/office/drawing/2014/main" id="{B498294E-C698-4F50-9F42-504D555869BE}"/>
                </a:ext>
              </a:extLst>
            </p:cNvPr>
            <p:cNvCxnSpPr>
              <a:cxnSpLocks noChangeShapeType="1"/>
              <a:stCxn id="175" idx="4"/>
              <a:endCxn id="175" idx="6"/>
            </p:cNvCxnSpPr>
            <p:nvPr/>
          </p:nvCxnSpPr>
          <p:spPr bwMode="gray">
            <a:xfrm>
              <a:off x="915" y="1030"/>
              <a:ext cx="2686" cy="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5" name="AutoShape 250">
              <a:extLst>
                <a:ext uri="{FF2B5EF4-FFF2-40B4-BE49-F238E27FC236}">
                  <a16:creationId xmlns:a16="http://schemas.microsoft.com/office/drawing/2014/main" id="{F3E183D4-E2EE-4D82-A3AF-F57556E220B8}"/>
                </a:ext>
              </a:extLst>
            </p:cNvPr>
            <p:cNvSpPr>
              <a:spLocks noChangeArrowheads="1"/>
            </p:cNvSpPr>
            <p:nvPr/>
          </p:nvSpPr>
          <p:spPr bwMode="gray">
            <a:xfrm>
              <a:off x="915" y="711"/>
              <a:ext cx="2686" cy="319"/>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r>
                <a:rPr lang="nl-NL" sz="1600" b="1">
                  <a:latin typeface="+mn-lt"/>
                  <a:ea typeface="+mn-ea"/>
                  <a:sym typeface="+mn-lt"/>
                </a:rPr>
                <a:t>Titel</a:t>
              </a:r>
            </a:p>
            <a:p>
              <a:r>
                <a:rPr lang="nl-NL" sz="1600" b="0">
                  <a:latin typeface="+mn-lt"/>
                  <a:ea typeface="+mn-ea"/>
                  <a:sym typeface="+mn-lt"/>
                </a:rPr>
                <a:t>Meeteenheid </a:t>
              </a:r>
            </a:p>
          </p:txBody>
        </p:sp>
      </p:grpSp>
      <p:grpSp>
        <p:nvGrpSpPr>
          <p:cNvPr id="177" name="LegendBoxes" hidden="1">
            <a:extLst>
              <a:ext uri="{FF2B5EF4-FFF2-40B4-BE49-F238E27FC236}">
                <a16:creationId xmlns:a16="http://schemas.microsoft.com/office/drawing/2014/main" id="{8A263A5C-54AC-4CC2-9DF3-E4BB3CDBC37D}"/>
              </a:ext>
            </a:extLst>
          </p:cNvPr>
          <p:cNvGrpSpPr/>
          <p:nvPr userDrawn="1"/>
        </p:nvGrpSpPr>
        <p:grpSpPr bwMode="gray">
          <a:xfrm>
            <a:off x="10771307" y="884728"/>
            <a:ext cx="865967" cy="1017725"/>
            <a:chOff x="7941273" y="531813"/>
            <a:chExt cx="848714" cy="997467"/>
          </a:xfrm>
        </p:grpSpPr>
        <p:sp>
          <p:nvSpPr>
            <p:cNvPr id="178" name="Legend1">
              <a:extLst>
                <a:ext uri="{FF2B5EF4-FFF2-40B4-BE49-F238E27FC236}">
                  <a16:creationId xmlns:a16="http://schemas.microsoft.com/office/drawing/2014/main" id="{D9E27758-4B94-4833-9B0E-931E7B894680}"/>
                </a:ext>
              </a:extLst>
            </p:cNvPr>
            <p:cNvSpPr>
              <a:spLocks noChangeArrowheads="1"/>
            </p:cNvSpPr>
            <p:nvPr/>
          </p:nvSpPr>
          <p:spPr bwMode="gray">
            <a:xfrm>
              <a:off x="8195273" y="531813"/>
              <a:ext cx="594714"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36">
                <a:buClr>
                  <a:schemeClr val="tx2"/>
                </a:buClr>
              </a:pPr>
              <a:r>
                <a:rPr lang="nl-NL" sz="1200">
                  <a:latin typeface="+mn-lt"/>
                  <a:ea typeface="+mn-ea"/>
                  <a:sym typeface="+mn-lt"/>
                </a:rPr>
                <a:t>Legenda</a:t>
              </a:r>
            </a:p>
          </p:txBody>
        </p:sp>
        <p:sp>
          <p:nvSpPr>
            <p:cNvPr id="179" name="LegendRectangle1">
              <a:extLst>
                <a:ext uri="{FF2B5EF4-FFF2-40B4-BE49-F238E27FC236}">
                  <a16:creationId xmlns:a16="http://schemas.microsoft.com/office/drawing/2014/main" id="{99194796-B8A2-4B7A-8AED-07DB4BEBA9F5}"/>
                </a:ext>
              </a:extLst>
            </p:cNvPr>
            <p:cNvSpPr>
              <a:spLocks noChangeArrowheads="1"/>
            </p:cNvSpPr>
            <p:nvPr/>
          </p:nvSpPr>
          <p:spPr bwMode="gray">
            <a:xfrm>
              <a:off x="7941273" y="542926"/>
              <a:ext cx="165100" cy="16033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00">
                <a:latin typeface="+mn-lt"/>
                <a:ea typeface="+mn-ea"/>
                <a:sym typeface="+mn-lt"/>
              </a:endParaRPr>
            </a:p>
          </p:txBody>
        </p:sp>
        <p:sp>
          <p:nvSpPr>
            <p:cNvPr id="180" name="Legend2">
              <a:extLst>
                <a:ext uri="{FF2B5EF4-FFF2-40B4-BE49-F238E27FC236}">
                  <a16:creationId xmlns:a16="http://schemas.microsoft.com/office/drawing/2014/main" id="{64EB259F-3733-46DE-8BD9-42ACD8901467}"/>
                </a:ext>
              </a:extLst>
            </p:cNvPr>
            <p:cNvSpPr>
              <a:spLocks noChangeArrowheads="1"/>
            </p:cNvSpPr>
            <p:nvPr/>
          </p:nvSpPr>
          <p:spPr bwMode="gray">
            <a:xfrm>
              <a:off x="8195273" y="801688"/>
              <a:ext cx="594714"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36">
                <a:buClr>
                  <a:schemeClr val="tx2"/>
                </a:buClr>
              </a:pPr>
              <a:r>
                <a:rPr lang="nl-NL" sz="1200">
                  <a:latin typeface="+mn-lt"/>
                  <a:ea typeface="+mn-ea"/>
                  <a:sym typeface="+mn-lt"/>
                </a:rPr>
                <a:t>Legenda</a:t>
              </a:r>
            </a:p>
          </p:txBody>
        </p:sp>
        <p:sp>
          <p:nvSpPr>
            <p:cNvPr id="186" name="LegendRectangle2">
              <a:extLst>
                <a:ext uri="{FF2B5EF4-FFF2-40B4-BE49-F238E27FC236}">
                  <a16:creationId xmlns:a16="http://schemas.microsoft.com/office/drawing/2014/main" id="{89779B19-7585-485D-B736-E9BF0747A030}"/>
                </a:ext>
              </a:extLst>
            </p:cNvPr>
            <p:cNvSpPr>
              <a:spLocks noChangeArrowheads="1"/>
            </p:cNvSpPr>
            <p:nvPr/>
          </p:nvSpPr>
          <p:spPr bwMode="gray">
            <a:xfrm>
              <a:off x="7941273" y="812801"/>
              <a:ext cx="165100" cy="160338"/>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00">
                <a:latin typeface="+mn-lt"/>
                <a:ea typeface="+mn-ea"/>
                <a:sym typeface="+mn-lt"/>
              </a:endParaRPr>
            </a:p>
          </p:txBody>
        </p:sp>
        <p:sp>
          <p:nvSpPr>
            <p:cNvPr id="187" name="Legend3">
              <a:extLst>
                <a:ext uri="{FF2B5EF4-FFF2-40B4-BE49-F238E27FC236}">
                  <a16:creationId xmlns:a16="http://schemas.microsoft.com/office/drawing/2014/main" id="{48519B74-516B-4FB0-9A80-FF730A762818}"/>
                </a:ext>
              </a:extLst>
            </p:cNvPr>
            <p:cNvSpPr>
              <a:spLocks noChangeArrowheads="1"/>
            </p:cNvSpPr>
            <p:nvPr/>
          </p:nvSpPr>
          <p:spPr bwMode="gray">
            <a:xfrm>
              <a:off x="8195273" y="1073151"/>
              <a:ext cx="594714"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36">
                <a:buClr>
                  <a:schemeClr val="tx2"/>
                </a:buClr>
              </a:pPr>
              <a:r>
                <a:rPr lang="nl-NL" sz="1200">
                  <a:latin typeface="+mn-lt"/>
                  <a:ea typeface="+mn-ea"/>
                  <a:sym typeface="+mn-lt"/>
                </a:rPr>
                <a:t>Legenda</a:t>
              </a:r>
            </a:p>
          </p:txBody>
        </p:sp>
        <p:sp>
          <p:nvSpPr>
            <p:cNvPr id="188" name="LegendRectangle3">
              <a:extLst>
                <a:ext uri="{FF2B5EF4-FFF2-40B4-BE49-F238E27FC236}">
                  <a16:creationId xmlns:a16="http://schemas.microsoft.com/office/drawing/2014/main" id="{7D31BF5C-1CD9-45D0-B631-835A3AA3A358}"/>
                </a:ext>
              </a:extLst>
            </p:cNvPr>
            <p:cNvSpPr>
              <a:spLocks noChangeArrowheads="1"/>
            </p:cNvSpPr>
            <p:nvPr/>
          </p:nvSpPr>
          <p:spPr bwMode="gray">
            <a:xfrm>
              <a:off x="7941273" y="1084264"/>
              <a:ext cx="165100" cy="160338"/>
            </a:xfrm>
            <a:prstGeom prst="rect">
              <a:avLst/>
            </a:prstGeom>
            <a:solidFill>
              <a:schemeClr val="accent3"/>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00">
                <a:latin typeface="+mn-lt"/>
                <a:ea typeface="+mn-ea"/>
                <a:sym typeface="+mn-lt"/>
              </a:endParaRPr>
            </a:p>
          </p:txBody>
        </p:sp>
        <p:sp>
          <p:nvSpPr>
            <p:cNvPr id="189" name="Legend4">
              <a:extLst>
                <a:ext uri="{FF2B5EF4-FFF2-40B4-BE49-F238E27FC236}">
                  <a16:creationId xmlns:a16="http://schemas.microsoft.com/office/drawing/2014/main" id="{B010FD43-8E89-4D11-B8E0-277EB9580FFD}"/>
                </a:ext>
              </a:extLst>
            </p:cNvPr>
            <p:cNvSpPr>
              <a:spLocks noChangeArrowheads="1"/>
            </p:cNvSpPr>
            <p:nvPr/>
          </p:nvSpPr>
          <p:spPr bwMode="gray">
            <a:xfrm>
              <a:off x="8195273" y="1344614"/>
              <a:ext cx="594714"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36">
                <a:buClr>
                  <a:schemeClr val="tx2"/>
                </a:buClr>
              </a:pPr>
              <a:r>
                <a:rPr lang="nl-NL" sz="1200">
                  <a:latin typeface="+mn-lt"/>
                  <a:ea typeface="+mn-ea"/>
                  <a:sym typeface="+mn-lt"/>
                </a:rPr>
                <a:t>Legenda</a:t>
              </a:r>
            </a:p>
          </p:txBody>
        </p:sp>
        <p:sp>
          <p:nvSpPr>
            <p:cNvPr id="190" name="LegendRectangle4">
              <a:extLst>
                <a:ext uri="{FF2B5EF4-FFF2-40B4-BE49-F238E27FC236}">
                  <a16:creationId xmlns:a16="http://schemas.microsoft.com/office/drawing/2014/main" id="{41A535FA-5D29-47E5-9A96-10006BFB7BB4}"/>
                </a:ext>
              </a:extLst>
            </p:cNvPr>
            <p:cNvSpPr>
              <a:spLocks noChangeArrowheads="1"/>
            </p:cNvSpPr>
            <p:nvPr/>
          </p:nvSpPr>
          <p:spPr bwMode="gray">
            <a:xfrm>
              <a:off x="7941273" y="1355726"/>
              <a:ext cx="165100" cy="160338"/>
            </a:xfrm>
            <a:prstGeom prst="rect">
              <a:avLst/>
            </a:prstGeom>
            <a:solidFill>
              <a:schemeClr val="accent4"/>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00">
                <a:latin typeface="+mn-lt"/>
                <a:ea typeface="+mn-ea"/>
                <a:sym typeface="+mn-lt"/>
              </a:endParaRPr>
            </a:p>
          </p:txBody>
        </p:sp>
      </p:grpSp>
      <p:grpSp>
        <p:nvGrpSpPr>
          <p:cNvPr id="191" name="LegendLines" hidden="1">
            <a:extLst>
              <a:ext uri="{FF2B5EF4-FFF2-40B4-BE49-F238E27FC236}">
                <a16:creationId xmlns:a16="http://schemas.microsoft.com/office/drawing/2014/main" id="{DF0A38EC-F176-430A-8F0A-3991500BDA7C}"/>
              </a:ext>
            </a:extLst>
          </p:cNvPr>
          <p:cNvGrpSpPr/>
          <p:nvPr userDrawn="1"/>
        </p:nvGrpSpPr>
        <p:grpSpPr bwMode="gray">
          <a:xfrm>
            <a:off x="10457065" y="884725"/>
            <a:ext cx="1180203" cy="745611"/>
            <a:chOff x="7633298" y="531813"/>
            <a:chExt cx="1156689" cy="730767"/>
          </a:xfrm>
        </p:grpSpPr>
        <p:sp>
          <p:nvSpPr>
            <p:cNvPr id="192" name="LineLegend1">
              <a:extLst>
                <a:ext uri="{FF2B5EF4-FFF2-40B4-BE49-F238E27FC236}">
                  <a16:creationId xmlns:a16="http://schemas.microsoft.com/office/drawing/2014/main" id="{7568C150-905C-4774-8AB2-6F039C7B4CE9}"/>
                </a:ext>
              </a:extLst>
            </p:cNvPr>
            <p:cNvSpPr>
              <a:spLocks noChangeShapeType="1"/>
            </p:cNvSpPr>
            <p:nvPr/>
          </p:nvSpPr>
          <p:spPr bwMode="gray">
            <a:xfrm>
              <a:off x="7633298" y="622301"/>
              <a:ext cx="457200"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l-NL" sz="1200">
                <a:latin typeface="+mn-lt"/>
                <a:ea typeface="+mn-ea"/>
                <a:sym typeface="+mn-lt"/>
              </a:endParaRPr>
            </a:p>
          </p:txBody>
        </p:sp>
        <p:sp>
          <p:nvSpPr>
            <p:cNvPr id="193" name="LineLegend2">
              <a:extLst>
                <a:ext uri="{FF2B5EF4-FFF2-40B4-BE49-F238E27FC236}">
                  <a16:creationId xmlns:a16="http://schemas.microsoft.com/office/drawing/2014/main" id="{EABE6AE1-28F0-4367-84E9-E3B2CE1AB670}"/>
                </a:ext>
              </a:extLst>
            </p:cNvPr>
            <p:cNvSpPr>
              <a:spLocks noChangeShapeType="1"/>
            </p:cNvSpPr>
            <p:nvPr/>
          </p:nvSpPr>
          <p:spPr bwMode="gray">
            <a:xfrm>
              <a:off x="7633298" y="890588"/>
              <a:ext cx="457200"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l-NL" sz="1200">
                <a:latin typeface="+mn-lt"/>
                <a:ea typeface="+mn-ea"/>
                <a:sym typeface="+mn-lt"/>
              </a:endParaRPr>
            </a:p>
          </p:txBody>
        </p:sp>
        <p:sp>
          <p:nvSpPr>
            <p:cNvPr id="194" name="LineLegend3">
              <a:extLst>
                <a:ext uri="{FF2B5EF4-FFF2-40B4-BE49-F238E27FC236}">
                  <a16:creationId xmlns:a16="http://schemas.microsoft.com/office/drawing/2014/main" id="{1153364A-EDB0-452B-9EBD-867A971A8ABD}"/>
                </a:ext>
              </a:extLst>
            </p:cNvPr>
            <p:cNvSpPr>
              <a:spLocks noChangeShapeType="1"/>
            </p:cNvSpPr>
            <p:nvPr/>
          </p:nvSpPr>
          <p:spPr bwMode="gray">
            <a:xfrm>
              <a:off x="7633298" y="1168401"/>
              <a:ext cx="457200"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l-NL" sz="1200">
                <a:latin typeface="+mn-lt"/>
                <a:ea typeface="+mn-ea"/>
                <a:sym typeface="+mn-lt"/>
              </a:endParaRPr>
            </a:p>
          </p:txBody>
        </p:sp>
        <p:sp>
          <p:nvSpPr>
            <p:cNvPr id="195" name="Legend1">
              <a:extLst>
                <a:ext uri="{FF2B5EF4-FFF2-40B4-BE49-F238E27FC236}">
                  <a16:creationId xmlns:a16="http://schemas.microsoft.com/office/drawing/2014/main" id="{FD4F4B85-6216-4276-878A-26C3EB77F72D}"/>
                </a:ext>
              </a:extLst>
            </p:cNvPr>
            <p:cNvSpPr>
              <a:spLocks noChangeArrowheads="1"/>
            </p:cNvSpPr>
            <p:nvPr/>
          </p:nvSpPr>
          <p:spPr bwMode="gray">
            <a:xfrm>
              <a:off x="8195273" y="531813"/>
              <a:ext cx="594714"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36">
                <a:buClr>
                  <a:schemeClr val="tx2"/>
                </a:buClr>
              </a:pPr>
              <a:r>
                <a:rPr lang="nl-NL" sz="1200">
                  <a:latin typeface="+mn-lt"/>
                  <a:ea typeface="+mn-ea"/>
                  <a:sym typeface="+mn-lt"/>
                </a:rPr>
                <a:t>Legenda</a:t>
              </a:r>
            </a:p>
          </p:txBody>
        </p:sp>
        <p:sp>
          <p:nvSpPr>
            <p:cNvPr id="196" name="Legend2">
              <a:extLst>
                <a:ext uri="{FF2B5EF4-FFF2-40B4-BE49-F238E27FC236}">
                  <a16:creationId xmlns:a16="http://schemas.microsoft.com/office/drawing/2014/main" id="{ACB441B7-1C22-4242-A225-D084E9D9AB97}"/>
                </a:ext>
              </a:extLst>
            </p:cNvPr>
            <p:cNvSpPr>
              <a:spLocks noChangeArrowheads="1"/>
            </p:cNvSpPr>
            <p:nvPr/>
          </p:nvSpPr>
          <p:spPr bwMode="gray">
            <a:xfrm>
              <a:off x="8195273" y="798513"/>
              <a:ext cx="594714"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36">
                <a:buClr>
                  <a:schemeClr val="tx2"/>
                </a:buClr>
              </a:pPr>
              <a:r>
                <a:rPr lang="nl-NL" sz="1200">
                  <a:latin typeface="+mn-lt"/>
                  <a:ea typeface="+mn-ea"/>
                  <a:sym typeface="+mn-lt"/>
                </a:rPr>
                <a:t>Legenda</a:t>
              </a:r>
            </a:p>
          </p:txBody>
        </p:sp>
        <p:sp>
          <p:nvSpPr>
            <p:cNvPr id="197" name="Legend3">
              <a:extLst>
                <a:ext uri="{FF2B5EF4-FFF2-40B4-BE49-F238E27FC236}">
                  <a16:creationId xmlns:a16="http://schemas.microsoft.com/office/drawing/2014/main" id="{11D3EFDC-0CBD-44EA-B0D9-68E576B14DEA}"/>
                </a:ext>
              </a:extLst>
            </p:cNvPr>
            <p:cNvSpPr>
              <a:spLocks noChangeArrowheads="1"/>
            </p:cNvSpPr>
            <p:nvPr/>
          </p:nvSpPr>
          <p:spPr bwMode="gray">
            <a:xfrm>
              <a:off x="8195273" y="1077914"/>
              <a:ext cx="594714"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36">
                <a:buClr>
                  <a:schemeClr val="tx2"/>
                </a:buClr>
              </a:pPr>
              <a:r>
                <a:rPr lang="nl-NL" sz="1200">
                  <a:latin typeface="+mn-lt"/>
                  <a:ea typeface="+mn-ea"/>
                  <a:sym typeface="+mn-lt"/>
                </a:rPr>
                <a:t>Legenda</a:t>
              </a:r>
            </a:p>
          </p:txBody>
        </p:sp>
      </p:grpSp>
      <p:grpSp>
        <p:nvGrpSpPr>
          <p:cNvPr id="198" name="LegendMoons" hidden="1">
            <a:extLst>
              <a:ext uri="{FF2B5EF4-FFF2-40B4-BE49-F238E27FC236}">
                <a16:creationId xmlns:a16="http://schemas.microsoft.com/office/drawing/2014/main" id="{F3C39F06-210F-42A0-90EF-F755B92B01D2}"/>
              </a:ext>
            </a:extLst>
          </p:cNvPr>
          <p:cNvGrpSpPr/>
          <p:nvPr userDrawn="1"/>
        </p:nvGrpSpPr>
        <p:grpSpPr bwMode="gray">
          <a:xfrm>
            <a:off x="10703272" y="884731"/>
            <a:ext cx="933997" cy="1333055"/>
            <a:chOff x="7874598" y="531813"/>
            <a:chExt cx="915391" cy="1306516"/>
          </a:xfrm>
        </p:grpSpPr>
        <p:grpSp>
          <p:nvGrpSpPr>
            <p:cNvPr id="199" name="MoonLegend1">
              <a:extLst>
                <a:ext uri="{FF2B5EF4-FFF2-40B4-BE49-F238E27FC236}">
                  <a16:creationId xmlns:a16="http://schemas.microsoft.com/office/drawing/2014/main" id="{C3BAEEAB-0145-48E3-BBDB-8452B25EA929}"/>
                </a:ext>
              </a:extLst>
            </p:cNvPr>
            <p:cNvGrpSpPr>
              <a:grpSpLocks noChangeAspect="1"/>
            </p:cNvGrpSpPr>
            <p:nvPr>
              <p:custDataLst>
                <p:tags r:id="rId35"/>
              </p:custDataLst>
            </p:nvPr>
          </p:nvGrpSpPr>
          <p:grpSpPr bwMode="gray">
            <a:xfrm>
              <a:off x="7874598" y="531813"/>
              <a:ext cx="209550" cy="209551"/>
              <a:chOff x="4533" y="183"/>
              <a:chExt cx="144" cy="144"/>
            </a:xfrm>
          </p:grpSpPr>
          <p:sp>
            <p:nvSpPr>
              <p:cNvPr id="217" name="Oval 38">
                <a:extLst>
                  <a:ext uri="{FF2B5EF4-FFF2-40B4-BE49-F238E27FC236}">
                    <a16:creationId xmlns:a16="http://schemas.microsoft.com/office/drawing/2014/main" id="{C36AA9CE-482A-41D0-B6AB-CAF3037B7D47}"/>
                  </a:ext>
                </a:extLst>
              </p:cNvPr>
              <p:cNvSpPr>
                <a:spLocks noChangeAspect="1" noChangeArrowheads="1"/>
              </p:cNvSpPr>
              <p:nvPr>
                <p:custDataLst>
                  <p:tags r:id="rId48"/>
                </p:custDataLst>
              </p:nvPr>
            </p:nvSpPr>
            <p:spPr bwMode="gray">
              <a:xfrm>
                <a:off x="4533" y="183"/>
                <a:ext cx="144" cy="14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00">
                  <a:latin typeface="+mn-lt"/>
                  <a:ea typeface="+mn-ea"/>
                  <a:sym typeface="+mn-lt"/>
                </a:endParaRPr>
              </a:p>
            </p:txBody>
          </p:sp>
          <p:sp>
            <p:nvSpPr>
              <p:cNvPr id="218" name="Arc 39">
                <a:extLst>
                  <a:ext uri="{FF2B5EF4-FFF2-40B4-BE49-F238E27FC236}">
                    <a16:creationId xmlns:a16="http://schemas.microsoft.com/office/drawing/2014/main" id="{3937AE63-DD76-487D-9983-FD73227C3C18}"/>
                  </a:ext>
                </a:extLst>
              </p:cNvPr>
              <p:cNvSpPr>
                <a:spLocks noChangeAspect="1"/>
              </p:cNvSpPr>
              <p:nvPr>
                <p:custDataLst>
                  <p:tags r:id="rId49"/>
                </p:custDataLst>
              </p:nvPr>
            </p:nvSpPr>
            <p:spPr bwMode="gray">
              <a:xfrm>
                <a:off x="4533" y="183"/>
                <a:ext cx="144" cy="144"/>
              </a:xfrm>
              <a:prstGeom prst="arc">
                <a:avLst>
                  <a:gd name="adj1" fmla="val 16200000"/>
                  <a:gd name="adj2" fmla="val 5400000"/>
                </a:avLst>
              </a:prstGeom>
              <a:solidFill>
                <a:schemeClr val="accent4"/>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00">
                  <a:latin typeface="+mn-lt"/>
                  <a:ea typeface="+mn-ea"/>
                  <a:sym typeface="+mn-lt"/>
                </a:endParaRPr>
              </a:p>
            </p:txBody>
          </p:sp>
        </p:grpSp>
        <p:grpSp>
          <p:nvGrpSpPr>
            <p:cNvPr id="200" name="MoonLegend2">
              <a:extLst>
                <a:ext uri="{FF2B5EF4-FFF2-40B4-BE49-F238E27FC236}">
                  <a16:creationId xmlns:a16="http://schemas.microsoft.com/office/drawing/2014/main" id="{5E00FE4E-6EBC-49DE-999D-9202B27D5C1F}"/>
                </a:ext>
              </a:extLst>
            </p:cNvPr>
            <p:cNvGrpSpPr>
              <a:grpSpLocks noChangeAspect="1"/>
            </p:cNvGrpSpPr>
            <p:nvPr>
              <p:custDataLst>
                <p:tags r:id="rId36"/>
              </p:custDataLst>
            </p:nvPr>
          </p:nvGrpSpPr>
          <p:grpSpPr bwMode="gray">
            <a:xfrm>
              <a:off x="7874598" y="806054"/>
              <a:ext cx="209550" cy="209551"/>
              <a:chOff x="1694" y="2044"/>
              <a:chExt cx="160" cy="160"/>
            </a:xfrm>
          </p:grpSpPr>
          <p:sp>
            <p:nvSpPr>
              <p:cNvPr id="215" name="Oval 41">
                <a:extLst>
                  <a:ext uri="{FF2B5EF4-FFF2-40B4-BE49-F238E27FC236}">
                    <a16:creationId xmlns:a16="http://schemas.microsoft.com/office/drawing/2014/main" id="{EF55A1A7-D874-43B4-AC6F-74C87D541B95}"/>
                  </a:ext>
                </a:extLst>
              </p:cNvPr>
              <p:cNvSpPr>
                <a:spLocks noChangeAspect="1" noChangeArrowheads="1"/>
              </p:cNvSpPr>
              <p:nvPr>
                <p:custDataLst>
                  <p:tags r:id="rId46"/>
                </p:custDataLst>
              </p:nvPr>
            </p:nvSpPr>
            <p:spPr bwMode="gray">
              <a:xfrm>
                <a:off x="1694" y="2044"/>
                <a:ext cx="160" cy="16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00">
                  <a:latin typeface="+mn-lt"/>
                  <a:ea typeface="+mn-ea"/>
                  <a:sym typeface="+mn-lt"/>
                </a:endParaRPr>
              </a:p>
            </p:txBody>
          </p:sp>
          <p:sp>
            <p:nvSpPr>
              <p:cNvPr id="216" name="Arc 42">
                <a:extLst>
                  <a:ext uri="{FF2B5EF4-FFF2-40B4-BE49-F238E27FC236}">
                    <a16:creationId xmlns:a16="http://schemas.microsoft.com/office/drawing/2014/main" id="{60C65AC4-40DB-4411-BF33-9B753A8520F8}"/>
                  </a:ext>
                </a:extLst>
              </p:cNvPr>
              <p:cNvSpPr>
                <a:spLocks noChangeAspect="1"/>
              </p:cNvSpPr>
              <p:nvPr>
                <p:custDataLst>
                  <p:tags r:id="rId47"/>
                </p:custDataLst>
              </p:nvPr>
            </p:nvSpPr>
            <p:spPr bwMode="gray">
              <a:xfrm>
                <a:off x="1694" y="2044"/>
                <a:ext cx="160" cy="160"/>
              </a:xfrm>
              <a:prstGeom prst="arc">
                <a:avLst/>
              </a:prstGeom>
              <a:solidFill>
                <a:schemeClr val="accent4"/>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00">
                  <a:latin typeface="+mn-lt"/>
                  <a:ea typeface="+mn-ea"/>
                  <a:sym typeface="+mn-lt"/>
                </a:endParaRPr>
              </a:p>
            </p:txBody>
          </p:sp>
        </p:grpSp>
        <p:grpSp>
          <p:nvGrpSpPr>
            <p:cNvPr id="201" name="MoonLegend4">
              <a:extLst>
                <a:ext uri="{FF2B5EF4-FFF2-40B4-BE49-F238E27FC236}">
                  <a16:creationId xmlns:a16="http://schemas.microsoft.com/office/drawing/2014/main" id="{A64668C9-9373-41F5-8C3F-490467BBA65D}"/>
                </a:ext>
              </a:extLst>
            </p:cNvPr>
            <p:cNvGrpSpPr>
              <a:grpSpLocks noChangeAspect="1"/>
            </p:cNvGrpSpPr>
            <p:nvPr>
              <p:custDataLst>
                <p:tags r:id="rId37"/>
              </p:custDataLst>
            </p:nvPr>
          </p:nvGrpSpPr>
          <p:grpSpPr bwMode="gray">
            <a:xfrm>
              <a:off x="7874598" y="1354536"/>
              <a:ext cx="209550" cy="209551"/>
              <a:chOff x="4495" y="1198"/>
              <a:chExt cx="160" cy="160"/>
            </a:xfrm>
          </p:grpSpPr>
          <p:sp>
            <p:nvSpPr>
              <p:cNvPr id="213" name="Oval 47">
                <a:extLst>
                  <a:ext uri="{FF2B5EF4-FFF2-40B4-BE49-F238E27FC236}">
                    <a16:creationId xmlns:a16="http://schemas.microsoft.com/office/drawing/2014/main" id="{370FDAA1-E355-46D9-B1E6-E32E9D92C7C0}"/>
                  </a:ext>
                </a:extLst>
              </p:cNvPr>
              <p:cNvSpPr>
                <a:spLocks noChangeAspect="1" noChangeArrowheads="1"/>
              </p:cNvSpPr>
              <p:nvPr>
                <p:custDataLst>
                  <p:tags r:id="rId44"/>
                </p:custDataLst>
              </p:nvPr>
            </p:nvSpPr>
            <p:spPr bwMode="gray">
              <a:xfrm>
                <a:off x="4495" y="1198"/>
                <a:ext cx="160" cy="16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00">
                  <a:latin typeface="+mn-lt"/>
                  <a:ea typeface="+mn-ea"/>
                  <a:sym typeface="+mn-lt"/>
                </a:endParaRPr>
              </a:p>
            </p:txBody>
          </p:sp>
          <p:sp>
            <p:nvSpPr>
              <p:cNvPr id="214" name="Arc 48">
                <a:extLst>
                  <a:ext uri="{FF2B5EF4-FFF2-40B4-BE49-F238E27FC236}">
                    <a16:creationId xmlns:a16="http://schemas.microsoft.com/office/drawing/2014/main" id="{AB5F107A-550E-437C-8372-C3CBD2D6EDC9}"/>
                  </a:ext>
                </a:extLst>
              </p:cNvPr>
              <p:cNvSpPr>
                <a:spLocks noChangeAspect="1"/>
              </p:cNvSpPr>
              <p:nvPr>
                <p:custDataLst>
                  <p:tags r:id="rId45"/>
                </p:custDataLst>
              </p:nvPr>
            </p:nvSpPr>
            <p:spPr bwMode="gray">
              <a:xfrm>
                <a:off x="4495" y="1198"/>
                <a:ext cx="160" cy="160"/>
              </a:xfrm>
              <a:prstGeom prst="arc">
                <a:avLst>
                  <a:gd name="adj1" fmla="val 16200000"/>
                  <a:gd name="adj2" fmla="val 10800000"/>
                </a:avLst>
              </a:prstGeom>
              <a:solidFill>
                <a:schemeClr val="accent4"/>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00">
                  <a:latin typeface="+mn-lt"/>
                  <a:ea typeface="+mn-ea"/>
                  <a:sym typeface="+mn-lt"/>
                </a:endParaRPr>
              </a:p>
            </p:txBody>
          </p:sp>
        </p:grpSp>
        <p:grpSp>
          <p:nvGrpSpPr>
            <p:cNvPr id="202" name="MoonLegend5">
              <a:extLst>
                <a:ext uri="{FF2B5EF4-FFF2-40B4-BE49-F238E27FC236}">
                  <a16:creationId xmlns:a16="http://schemas.microsoft.com/office/drawing/2014/main" id="{FA574694-2584-4500-B298-A26F96A31303}"/>
                </a:ext>
              </a:extLst>
            </p:cNvPr>
            <p:cNvGrpSpPr>
              <a:grpSpLocks noChangeAspect="1"/>
            </p:cNvGrpSpPr>
            <p:nvPr>
              <p:custDataLst>
                <p:tags r:id="rId38"/>
              </p:custDataLst>
            </p:nvPr>
          </p:nvGrpSpPr>
          <p:grpSpPr bwMode="gray">
            <a:xfrm>
              <a:off x="7874598" y="1628778"/>
              <a:ext cx="209550" cy="209551"/>
              <a:chOff x="4495" y="1440"/>
              <a:chExt cx="160" cy="160"/>
            </a:xfrm>
          </p:grpSpPr>
          <p:sp>
            <p:nvSpPr>
              <p:cNvPr id="211" name="Oval 50">
                <a:extLst>
                  <a:ext uri="{FF2B5EF4-FFF2-40B4-BE49-F238E27FC236}">
                    <a16:creationId xmlns:a16="http://schemas.microsoft.com/office/drawing/2014/main" id="{72C0456F-E199-4789-AB59-25B7AA3096D3}"/>
                  </a:ext>
                </a:extLst>
              </p:cNvPr>
              <p:cNvSpPr>
                <a:spLocks noChangeAspect="1" noChangeArrowheads="1"/>
              </p:cNvSpPr>
              <p:nvPr>
                <p:custDataLst>
                  <p:tags r:id="rId42"/>
                </p:custDataLst>
              </p:nvPr>
            </p:nvSpPr>
            <p:spPr bwMode="gray">
              <a:xfrm>
                <a:off x="4495" y="1440"/>
                <a:ext cx="160" cy="16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00">
                  <a:latin typeface="+mn-lt"/>
                  <a:ea typeface="+mn-ea"/>
                  <a:sym typeface="+mn-lt"/>
                </a:endParaRPr>
              </a:p>
            </p:txBody>
          </p:sp>
          <p:sp>
            <p:nvSpPr>
              <p:cNvPr id="212" name="Oval 51">
                <a:extLst>
                  <a:ext uri="{FF2B5EF4-FFF2-40B4-BE49-F238E27FC236}">
                    <a16:creationId xmlns:a16="http://schemas.microsoft.com/office/drawing/2014/main" id="{404E39EF-66F3-44DB-BFC7-119EC4D0092B}"/>
                  </a:ext>
                </a:extLst>
              </p:cNvPr>
              <p:cNvSpPr>
                <a:spLocks noChangeAspect="1" noChangeArrowheads="1"/>
              </p:cNvSpPr>
              <p:nvPr>
                <p:custDataLst>
                  <p:tags r:id="rId43"/>
                </p:custDataLst>
              </p:nvPr>
            </p:nvSpPr>
            <p:spPr bwMode="gray">
              <a:xfrm>
                <a:off x="4495" y="1440"/>
                <a:ext cx="160" cy="160"/>
              </a:xfrm>
              <a:prstGeom prst="arc">
                <a:avLst>
                  <a:gd name="adj1" fmla="val 16200000"/>
                  <a:gd name="adj2" fmla="val 16200000"/>
                </a:avLst>
              </a:prstGeom>
              <a:solidFill>
                <a:schemeClr val="accent4"/>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00">
                  <a:latin typeface="+mn-lt"/>
                  <a:ea typeface="+mn-ea"/>
                  <a:sym typeface="+mn-lt"/>
                </a:endParaRPr>
              </a:p>
            </p:txBody>
          </p:sp>
        </p:grpSp>
        <p:sp>
          <p:nvSpPr>
            <p:cNvPr id="203" name="Legend1">
              <a:extLst>
                <a:ext uri="{FF2B5EF4-FFF2-40B4-BE49-F238E27FC236}">
                  <a16:creationId xmlns:a16="http://schemas.microsoft.com/office/drawing/2014/main" id="{96F87422-DBE1-47F1-8753-7BFD5542983C}"/>
                </a:ext>
              </a:extLst>
            </p:cNvPr>
            <p:cNvSpPr>
              <a:spLocks noChangeArrowheads="1"/>
            </p:cNvSpPr>
            <p:nvPr/>
          </p:nvSpPr>
          <p:spPr bwMode="gray">
            <a:xfrm>
              <a:off x="8195273" y="544513"/>
              <a:ext cx="594716"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36">
                <a:buClr>
                  <a:schemeClr val="tx2"/>
                </a:buClr>
              </a:pPr>
              <a:r>
                <a:rPr lang="nl-NL" sz="1200">
                  <a:latin typeface="+mn-lt"/>
                  <a:ea typeface="+mn-ea"/>
                  <a:sym typeface="+mn-lt"/>
                </a:rPr>
                <a:t>Legenda</a:t>
              </a:r>
            </a:p>
          </p:txBody>
        </p:sp>
        <p:sp>
          <p:nvSpPr>
            <p:cNvPr id="204" name="Legend2">
              <a:extLst>
                <a:ext uri="{FF2B5EF4-FFF2-40B4-BE49-F238E27FC236}">
                  <a16:creationId xmlns:a16="http://schemas.microsoft.com/office/drawing/2014/main" id="{143D0CE1-A9BC-446F-AB3E-B1CF212FC288}"/>
                </a:ext>
              </a:extLst>
            </p:cNvPr>
            <p:cNvSpPr>
              <a:spLocks noChangeArrowheads="1"/>
            </p:cNvSpPr>
            <p:nvPr/>
          </p:nvSpPr>
          <p:spPr bwMode="gray">
            <a:xfrm>
              <a:off x="8195273" y="819151"/>
              <a:ext cx="594716"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36">
                <a:buClr>
                  <a:schemeClr val="tx2"/>
                </a:buClr>
              </a:pPr>
              <a:r>
                <a:rPr lang="nl-NL" sz="1200">
                  <a:latin typeface="+mn-lt"/>
                  <a:ea typeface="+mn-ea"/>
                  <a:sym typeface="+mn-lt"/>
                </a:rPr>
                <a:t>Legenda</a:t>
              </a:r>
            </a:p>
          </p:txBody>
        </p:sp>
        <p:sp>
          <p:nvSpPr>
            <p:cNvPr id="205" name="Legend3">
              <a:extLst>
                <a:ext uri="{FF2B5EF4-FFF2-40B4-BE49-F238E27FC236}">
                  <a16:creationId xmlns:a16="http://schemas.microsoft.com/office/drawing/2014/main" id="{26CC909B-05BF-4084-92C1-EE0782C82EAD}"/>
                </a:ext>
              </a:extLst>
            </p:cNvPr>
            <p:cNvSpPr>
              <a:spLocks noChangeArrowheads="1"/>
            </p:cNvSpPr>
            <p:nvPr/>
          </p:nvSpPr>
          <p:spPr bwMode="gray">
            <a:xfrm>
              <a:off x="8195273" y="1093790"/>
              <a:ext cx="594716"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36">
                <a:buClr>
                  <a:schemeClr val="tx2"/>
                </a:buClr>
              </a:pPr>
              <a:r>
                <a:rPr lang="nl-NL" sz="1200">
                  <a:latin typeface="+mn-lt"/>
                  <a:ea typeface="+mn-ea"/>
                  <a:sym typeface="+mn-lt"/>
                </a:rPr>
                <a:t>Legenda</a:t>
              </a:r>
            </a:p>
          </p:txBody>
        </p:sp>
        <p:sp>
          <p:nvSpPr>
            <p:cNvPr id="206" name="Legend4">
              <a:extLst>
                <a:ext uri="{FF2B5EF4-FFF2-40B4-BE49-F238E27FC236}">
                  <a16:creationId xmlns:a16="http://schemas.microsoft.com/office/drawing/2014/main" id="{66E624F5-2545-4855-9745-8A0DE427D090}"/>
                </a:ext>
              </a:extLst>
            </p:cNvPr>
            <p:cNvSpPr>
              <a:spLocks noChangeArrowheads="1"/>
            </p:cNvSpPr>
            <p:nvPr/>
          </p:nvSpPr>
          <p:spPr bwMode="gray">
            <a:xfrm>
              <a:off x="8195273" y="1365253"/>
              <a:ext cx="594716"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36">
                <a:buClr>
                  <a:schemeClr val="tx2"/>
                </a:buClr>
              </a:pPr>
              <a:r>
                <a:rPr lang="nl-NL" sz="1200">
                  <a:latin typeface="+mn-lt"/>
                  <a:ea typeface="+mn-ea"/>
                  <a:sym typeface="+mn-lt"/>
                </a:rPr>
                <a:t>Legenda</a:t>
              </a:r>
            </a:p>
          </p:txBody>
        </p:sp>
        <p:sp>
          <p:nvSpPr>
            <p:cNvPr id="207" name="Legend5">
              <a:extLst>
                <a:ext uri="{FF2B5EF4-FFF2-40B4-BE49-F238E27FC236}">
                  <a16:creationId xmlns:a16="http://schemas.microsoft.com/office/drawing/2014/main" id="{0BA21D7F-3F48-42F1-93DD-6C7ECB1BC146}"/>
                </a:ext>
              </a:extLst>
            </p:cNvPr>
            <p:cNvSpPr>
              <a:spLocks noChangeArrowheads="1"/>
            </p:cNvSpPr>
            <p:nvPr/>
          </p:nvSpPr>
          <p:spPr bwMode="gray">
            <a:xfrm>
              <a:off x="8195273" y="1641478"/>
              <a:ext cx="594716"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36">
                <a:buClr>
                  <a:schemeClr val="tx2"/>
                </a:buClr>
              </a:pPr>
              <a:r>
                <a:rPr lang="nl-NL" sz="1200">
                  <a:latin typeface="+mn-lt"/>
                  <a:ea typeface="+mn-ea"/>
                  <a:sym typeface="+mn-lt"/>
                </a:rPr>
                <a:t>Legenda</a:t>
              </a:r>
            </a:p>
          </p:txBody>
        </p:sp>
        <p:grpSp>
          <p:nvGrpSpPr>
            <p:cNvPr id="208" name="MoonLegend3">
              <a:extLst>
                <a:ext uri="{FF2B5EF4-FFF2-40B4-BE49-F238E27FC236}">
                  <a16:creationId xmlns:a16="http://schemas.microsoft.com/office/drawing/2014/main" id="{08D46450-30A9-4DD7-953F-4533B0D94BDF}"/>
                </a:ext>
              </a:extLst>
            </p:cNvPr>
            <p:cNvGrpSpPr>
              <a:grpSpLocks noChangeAspect="1"/>
            </p:cNvGrpSpPr>
            <p:nvPr>
              <p:custDataLst>
                <p:tags r:id="rId39"/>
              </p:custDataLst>
            </p:nvPr>
          </p:nvGrpSpPr>
          <p:grpSpPr bwMode="gray">
            <a:xfrm>
              <a:off x="7874598" y="1080295"/>
              <a:ext cx="209550" cy="209551"/>
              <a:chOff x="4495" y="1198"/>
              <a:chExt cx="160" cy="160"/>
            </a:xfrm>
          </p:grpSpPr>
          <p:sp>
            <p:nvSpPr>
              <p:cNvPr id="209" name="Oval 47">
                <a:extLst>
                  <a:ext uri="{FF2B5EF4-FFF2-40B4-BE49-F238E27FC236}">
                    <a16:creationId xmlns:a16="http://schemas.microsoft.com/office/drawing/2014/main" id="{CF083AA9-EC0A-48FD-B3F2-2BF8DBB5DA55}"/>
                  </a:ext>
                </a:extLst>
              </p:cNvPr>
              <p:cNvSpPr>
                <a:spLocks noChangeAspect="1" noChangeArrowheads="1"/>
              </p:cNvSpPr>
              <p:nvPr>
                <p:custDataLst>
                  <p:tags r:id="rId40"/>
                </p:custDataLst>
              </p:nvPr>
            </p:nvSpPr>
            <p:spPr bwMode="gray">
              <a:xfrm>
                <a:off x="4495" y="1198"/>
                <a:ext cx="160" cy="16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00">
                  <a:latin typeface="+mn-lt"/>
                  <a:ea typeface="+mn-ea"/>
                  <a:sym typeface="+mn-lt"/>
                </a:endParaRPr>
              </a:p>
            </p:txBody>
          </p:sp>
          <p:sp>
            <p:nvSpPr>
              <p:cNvPr id="210" name="Arc 48">
                <a:extLst>
                  <a:ext uri="{FF2B5EF4-FFF2-40B4-BE49-F238E27FC236}">
                    <a16:creationId xmlns:a16="http://schemas.microsoft.com/office/drawing/2014/main" id="{9602DC3B-5886-40F0-ABAA-7F7BD5ECDAEC}"/>
                  </a:ext>
                </a:extLst>
              </p:cNvPr>
              <p:cNvSpPr>
                <a:spLocks noChangeAspect="1"/>
              </p:cNvSpPr>
              <p:nvPr>
                <p:custDataLst>
                  <p:tags r:id="rId41"/>
                </p:custDataLst>
              </p:nvPr>
            </p:nvSpPr>
            <p:spPr bwMode="gray">
              <a:xfrm>
                <a:off x="4495" y="1198"/>
                <a:ext cx="160" cy="160"/>
              </a:xfrm>
              <a:prstGeom prst="arc">
                <a:avLst>
                  <a:gd name="adj1" fmla="val 16200000"/>
                  <a:gd name="adj2" fmla="val 5400000"/>
                </a:avLst>
              </a:prstGeom>
              <a:solidFill>
                <a:schemeClr val="accent4"/>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00">
                  <a:latin typeface="+mn-lt"/>
                  <a:ea typeface="+mn-ea"/>
                  <a:sym typeface="+mn-lt"/>
                </a:endParaRPr>
              </a:p>
            </p:txBody>
          </p:sp>
        </p:grpSp>
      </p:grpSp>
      <p:sp>
        <p:nvSpPr>
          <p:cNvPr id="220" name="1. On-page tracker" hidden="1">
            <a:extLst>
              <a:ext uri="{FF2B5EF4-FFF2-40B4-BE49-F238E27FC236}">
                <a16:creationId xmlns:a16="http://schemas.microsoft.com/office/drawing/2014/main" id="{393F50AD-F2BA-4A94-B1BE-A22BD93528DD}"/>
              </a:ext>
            </a:extLst>
          </p:cNvPr>
          <p:cNvSpPr>
            <a:spLocks noChangeArrowheads="1"/>
          </p:cNvSpPr>
          <p:nvPr userDrawn="1"/>
        </p:nvSpPr>
        <p:spPr bwMode="gray">
          <a:xfrm>
            <a:off x="554738" y="54998"/>
            <a:ext cx="793260" cy="188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tabLst>
                <a:tab pos="447615" algn="l"/>
              </a:tabLst>
            </a:pPr>
            <a:r>
              <a:rPr lang="nl-NL" sz="1200" cap="all">
                <a:latin typeface="+mn-lt"/>
                <a:ea typeface="+mn-ea"/>
                <a:sym typeface="+mn-lt"/>
              </a:rPr>
              <a:t>TRACKER </a:t>
            </a:r>
          </a:p>
        </p:txBody>
      </p:sp>
      <p:sp>
        <p:nvSpPr>
          <p:cNvPr id="221" name="3. Unit of measure" hidden="1">
            <a:extLst>
              <a:ext uri="{FF2B5EF4-FFF2-40B4-BE49-F238E27FC236}">
                <a16:creationId xmlns:a16="http://schemas.microsoft.com/office/drawing/2014/main" id="{E55A0174-2AA7-4422-91B5-9EDC6C6FD641}"/>
              </a:ext>
            </a:extLst>
          </p:cNvPr>
          <p:cNvSpPr txBox="1">
            <a:spLocks noChangeArrowheads="1"/>
          </p:cNvSpPr>
          <p:nvPr userDrawn="1"/>
        </p:nvSpPr>
        <p:spPr bwMode="gray">
          <a:xfrm>
            <a:off x="554737" y="884731"/>
            <a:ext cx="11082528" cy="28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t" anchorCtr="0">
            <a:noAutofit/>
          </a:bodyPr>
          <a:lstStyle>
            <a:defPPr>
              <a:defRPr lang="en-US"/>
            </a:defPPr>
            <a:lvl1pPr defTabSz="895350">
              <a:tabLst>
                <a:tab pos="447675" algn="l"/>
              </a:tabLst>
              <a:defRPr baseline="0">
                <a:latin typeface="+mn-lt"/>
              </a:defRPr>
            </a:lvl1pPr>
            <a:lvl2pPr marL="447675" defTabSz="895350">
              <a:defRPr sz="2400"/>
            </a:lvl2pPr>
            <a:lvl3pPr marL="895350" defTabSz="895350">
              <a:defRPr sz="2400"/>
            </a:lvl3pPr>
            <a:lvl4pPr marL="1344613" defTabSz="895350">
              <a:defRPr sz="2400"/>
            </a:lvl4pPr>
            <a:lvl5pPr marL="1792288" defTabSz="895350">
              <a:defRPr sz="2400"/>
            </a:lvl5pPr>
            <a:lvl6pPr marL="2249488" defTabSz="895350" fontAlgn="base">
              <a:spcBef>
                <a:spcPct val="0"/>
              </a:spcBef>
              <a:spcAft>
                <a:spcPct val="0"/>
              </a:spcAft>
              <a:defRPr sz="2400"/>
            </a:lvl6pPr>
            <a:lvl7pPr marL="2706688" defTabSz="895350" fontAlgn="base">
              <a:spcBef>
                <a:spcPct val="0"/>
              </a:spcBef>
              <a:spcAft>
                <a:spcPct val="0"/>
              </a:spcAft>
              <a:defRPr sz="2400"/>
            </a:lvl7pPr>
            <a:lvl8pPr marL="3163888" defTabSz="895350" fontAlgn="base">
              <a:spcBef>
                <a:spcPct val="0"/>
              </a:spcBef>
              <a:spcAft>
                <a:spcPct val="0"/>
              </a:spcAft>
              <a:defRPr sz="2400"/>
            </a:lvl8pPr>
            <a:lvl9pPr marL="3621088" defTabSz="895350" fontAlgn="base">
              <a:spcBef>
                <a:spcPct val="0"/>
              </a:spcBef>
              <a:spcAft>
                <a:spcPct val="0"/>
              </a:spcAft>
              <a:defRPr sz="2400"/>
            </a:lvl9pPr>
          </a:lstStyle>
          <a:p>
            <a:pPr>
              <a:tabLst>
                <a:tab pos="444445" algn="l"/>
              </a:tabLst>
            </a:pPr>
            <a:r>
              <a:rPr lang="nl-NL" sz="1900">
                <a:latin typeface="+mn-lt"/>
                <a:ea typeface="+mn-ea"/>
                <a:sym typeface="+mn-lt"/>
              </a:rPr>
              <a:t>Meeteenheid </a:t>
            </a:r>
          </a:p>
        </p:txBody>
      </p:sp>
      <p:sp>
        <p:nvSpPr>
          <p:cNvPr id="224" name="SlideLogoText">
            <a:extLst>
              <a:ext uri="{FF2B5EF4-FFF2-40B4-BE49-F238E27FC236}">
                <a16:creationId xmlns:a16="http://schemas.microsoft.com/office/drawing/2014/main" id="{51FEF47F-29E7-4DC7-B7B4-DCFFA64CFB5C}"/>
              </a:ext>
            </a:extLst>
          </p:cNvPr>
          <p:cNvSpPr txBox="1"/>
          <p:nvPr userDrawn="1">
            <p:custDataLst>
              <p:tags r:id="rId34"/>
            </p:custDataLst>
          </p:nvPr>
        </p:nvSpPr>
        <p:spPr bwMode="gray">
          <a:xfrm>
            <a:off x="10069017" y="6468604"/>
            <a:ext cx="1396216" cy="169277"/>
          </a:xfrm>
          <a:prstGeom prst="rect">
            <a:avLst/>
          </a:prstGeom>
          <a:noFill/>
        </p:spPr>
        <p:txBody>
          <a:bodyPr wrap="none" lIns="0" tIns="0" rIns="0" bIns="0" rtlCol="0" anchor="b">
            <a:spAutoFit/>
          </a:bodyPr>
          <a:lstStyle/>
          <a:p>
            <a:pPr marL="0" marR="0" lvl="0" indent="0" algn="ctr" defTabSz="914282" rtl="0" eaLnBrk="1" fontAlgn="auto" latinLnBrk="0" hangingPunct="1">
              <a:lnSpc>
                <a:spcPct val="100000"/>
              </a:lnSpc>
              <a:spcBef>
                <a:spcPts val="0"/>
              </a:spcBef>
              <a:spcAft>
                <a:spcPts val="0"/>
              </a:spcAft>
              <a:buClrTx/>
              <a:buSzTx/>
              <a:buFontTx/>
              <a:buNone/>
              <a:tabLst/>
              <a:defRPr/>
            </a:pPr>
            <a:r>
              <a:rPr lang="nl-NL" sz="1100" kern="1200">
                <a:solidFill>
                  <a:schemeClr val="tx1"/>
                </a:solidFill>
                <a:latin typeface="+mn-lt"/>
                <a:ea typeface="+mn-ea"/>
                <a:cs typeface="+mn-cs"/>
                <a:sym typeface="+mn-lt"/>
              </a:rPr>
              <a:t>Het Potentieel Pakken</a:t>
            </a:r>
          </a:p>
        </p:txBody>
      </p:sp>
      <p:sp>
        <p:nvSpPr>
          <p:cNvPr id="127" name="4. Footnote" hidden="1">
            <a:extLst>
              <a:ext uri="{FF2B5EF4-FFF2-40B4-BE49-F238E27FC236}">
                <a16:creationId xmlns:a16="http://schemas.microsoft.com/office/drawing/2014/main" id="{A14B2A86-4461-4C74-A3B7-2ED43BEE94DE}"/>
              </a:ext>
            </a:extLst>
          </p:cNvPr>
          <p:cNvSpPr txBox="1">
            <a:spLocks noChangeArrowheads="1"/>
          </p:cNvSpPr>
          <p:nvPr userDrawn="1"/>
        </p:nvSpPr>
        <p:spPr bwMode="gray">
          <a:xfrm>
            <a:off x="554743" y="6071657"/>
            <a:ext cx="11082527" cy="141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noAutofit/>
          </a:bodyPr>
          <a:lstStyle>
            <a:defPPr>
              <a:defRPr lang="en-US"/>
            </a:defPPr>
            <a:lvl1pPr marL="88900" indent="-88900" defTabSz="895350">
              <a:defRPr sz="1000" baseline="0">
                <a:latin typeface="+mn-lt"/>
              </a:defRPr>
            </a:lvl1pPr>
            <a:lvl2pPr marL="1031875" defTabSz="895350">
              <a:defRPr sz="2400"/>
            </a:lvl2pPr>
            <a:lvl3pPr marL="1217613" defTabSz="895350">
              <a:defRPr sz="2400"/>
            </a:lvl3pPr>
            <a:lvl4pPr marL="1404938" defTabSz="895350">
              <a:defRPr sz="2400"/>
            </a:lvl4pPr>
            <a:lvl5pPr marL="1792288" defTabSz="895350">
              <a:defRPr sz="2400"/>
            </a:lvl5pPr>
            <a:lvl6pPr marL="2249488" defTabSz="895350" fontAlgn="base">
              <a:spcBef>
                <a:spcPct val="0"/>
              </a:spcBef>
              <a:spcAft>
                <a:spcPct val="0"/>
              </a:spcAft>
              <a:defRPr sz="2400"/>
            </a:lvl6pPr>
            <a:lvl7pPr marL="2706688" defTabSz="895350" fontAlgn="base">
              <a:spcBef>
                <a:spcPct val="0"/>
              </a:spcBef>
              <a:spcAft>
                <a:spcPct val="0"/>
              </a:spcAft>
              <a:defRPr sz="2400"/>
            </a:lvl7pPr>
            <a:lvl8pPr marL="3163888" defTabSz="895350" fontAlgn="base">
              <a:spcBef>
                <a:spcPct val="0"/>
              </a:spcBef>
              <a:spcAft>
                <a:spcPct val="0"/>
              </a:spcAft>
              <a:defRPr sz="2400"/>
            </a:lvl8pPr>
            <a:lvl9pPr marL="3621088" defTabSz="895350" fontAlgn="base">
              <a:spcBef>
                <a:spcPct val="0"/>
              </a:spcBef>
              <a:spcAft>
                <a:spcPct val="0"/>
              </a:spcAft>
              <a:defRPr sz="2400"/>
            </a:lvl9pPr>
          </a:lstStyle>
          <a:p>
            <a:pPr marL="95240" indent="-95240"/>
            <a:r>
              <a:rPr lang="nl-NL" sz="900">
                <a:latin typeface="+mn-lt"/>
                <a:ea typeface="+mn-ea"/>
                <a:sym typeface="+mn-lt"/>
              </a:rPr>
              <a:t>1 Voetnoot </a:t>
            </a:r>
          </a:p>
        </p:txBody>
      </p:sp>
      <p:sp>
        <p:nvSpPr>
          <p:cNvPr id="128" name="5. Source" hidden="1">
            <a:extLst>
              <a:ext uri="{FF2B5EF4-FFF2-40B4-BE49-F238E27FC236}">
                <a16:creationId xmlns:a16="http://schemas.microsoft.com/office/drawing/2014/main" id="{C45E53CE-DA09-4FD6-ABCE-11F3BF699FAA}"/>
              </a:ext>
            </a:extLst>
          </p:cNvPr>
          <p:cNvSpPr>
            <a:spLocks noChangeArrowheads="1"/>
          </p:cNvSpPr>
          <p:nvPr userDrawn="1"/>
        </p:nvSpPr>
        <p:spPr bwMode="gray">
          <a:xfrm>
            <a:off x="554742" y="6261395"/>
            <a:ext cx="11082527" cy="141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noAutofit/>
          </a:bodyPr>
          <a:lstStyle/>
          <a:p>
            <a:pPr marL="304759" indent="-304759" defTabSz="895236">
              <a:tabLst/>
            </a:pPr>
            <a:r>
              <a:rPr lang="nl-NL" sz="900" baseline="0" noProof="0">
                <a:latin typeface="+mn-lt"/>
                <a:ea typeface="+mn-ea"/>
                <a:sym typeface="+mn-lt"/>
              </a:rPr>
              <a:t>Bron: Bron </a:t>
            </a:r>
          </a:p>
        </p:txBody>
      </p:sp>
    </p:spTree>
    <p:extLst>
      <p:ext uri="{BB962C8B-B14F-4D97-AF65-F5344CB8AC3E}">
        <p14:creationId xmlns:p14="http://schemas.microsoft.com/office/powerpoint/2010/main" val="2310834588"/>
      </p:ext>
    </p:extLst>
  </p:cSld>
  <p:clrMap bg1="lt1" tx1="dk1" bg2="lt2" tx2="dk2" accent1="accent1" accent2="accent2" accent3="accent3" accent4="accent4" accent5="accent5" accent6="accent6" hlink="hlink" folHlink="folHlink"/>
  <p:sldLayoutIdLst>
    <p:sldLayoutId id="2147483661" r:id="rId1"/>
    <p:sldLayoutId id="214748381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712" r:id="rId11"/>
    <p:sldLayoutId id="2147483714" r:id="rId12"/>
  </p:sldLayoutIdLst>
  <p:hf sldNum="0" hdr="0"/>
  <p:txStyles>
    <p:titleStyle>
      <a:lvl1pPr algn="l" defTabSz="895236" rtl="0" eaLnBrk="1" fontAlgn="base" hangingPunct="1">
        <a:spcBef>
          <a:spcPct val="0"/>
        </a:spcBef>
        <a:spcAft>
          <a:spcPct val="0"/>
        </a:spcAft>
        <a:tabLst>
          <a:tab pos="444445" algn="l"/>
        </a:tabLst>
        <a:defRPr lang="nl-NL" sz="2800" b="0" baseline="0" noProof="0" dirty="0">
          <a:solidFill>
            <a:schemeClr val="tx2"/>
          </a:solidFill>
          <a:latin typeface="+mj-lt"/>
          <a:ea typeface="+mj-ea"/>
          <a:cs typeface="+mj-cs"/>
          <a:sym typeface="+mj-lt"/>
        </a:defRPr>
      </a:lvl1pPr>
      <a:lvl2pPr algn="l" defTabSz="895236" rtl="0" eaLnBrk="1" fontAlgn="base" hangingPunct="1">
        <a:spcBef>
          <a:spcPct val="0"/>
        </a:spcBef>
        <a:spcAft>
          <a:spcPct val="0"/>
        </a:spcAft>
        <a:defRPr sz="1900" b="1">
          <a:solidFill>
            <a:schemeClr val="tx2"/>
          </a:solidFill>
          <a:latin typeface="Arial" charset="0"/>
        </a:defRPr>
      </a:lvl2pPr>
      <a:lvl3pPr algn="l" defTabSz="895236" rtl="0" eaLnBrk="1" fontAlgn="base" hangingPunct="1">
        <a:spcBef>
          <a:spcPct val="0"/>
        </a:spcBef>
        <a:spcAft>
          <a:spcPct val="0"/>
        </a:spcAft>
        <a:defRPr sz="1900" b="1">
          <a:solidFill>
            <a:schemeClr val="tx2"/>
          </a:solidFill>
          <a:latin typeface="Arial" charset="0"/>
        </a:defRPr>
      </a:lvl3pPr>
      <a:lvl4pPr algn="l" defTabSz="895236" rtl="0" eaLnBrk="1" fontAlgn="base" hangingPunct="1">
        <a:spcBef>
          <a:spcPct val="0"/>
        </a:spcBef>
        <a:spcAft>
          <a:spcPct val="0"/>
        </a:spcAft>
        <a:defRPr sz="1900" b="1">
          <a:solidFill>
            <a:schemeClr val="tx2"/>
          </a:solidFill>
          <a:latin typeface="Arial" charset="0"/>
        </a:defRPr>
      </a:lvl4pPr>
      <a:lvl5pPr algn="l" defTabSz="895236" rtl="0" eaLnBrk="1" fontAlgn="base" hangingPunct="1">
        <a:spcBef>
          <a:spcPct val="0"/>
        </a:spcBef>
        <a:spcAft>
          <a:spcPct val="0"/>
        </a:spcAft>
        <a:defRPr sz="1900" b="1">
          <a:solidFill>
            <a:schemeClr val="tx2"/>
          </a:solidFill>
          <a:latin typeface="Arial" charset="0"/>
        </a:defRPr>
      </a:lvl5pPr>
      <a:lvl6pPr marL="457139" algn="l" defTabSz="895236" rtl="0" eaLnBrk="1" fontAlgn="base" hangingPunct="1">
        <a:spcBef>
          <a:spcPct val="0"/>
        </a:spcBef>
        <a:spcAft>
          <a:spcPct val="0"/>
        </a:spcAft>
        <a:defRPr sz="1900" b="1">
          <a:solidFill>
            <a:schemeClr val="tx2"/>
          </a:solidFill>
          <a:latin typeface="Arial" charset="0"/>
        </a:defRPr>
      </a:lvl6pPr>
      <a:lvl7pPr marL="914282" algn="l" defTabSz="895236" rtl="0" eaLnBrk="1" fontAlgn="base" hangingPunct="1">
        <a:spcBef>
          <a:spcPct val="0"/>
        </a:spcBef>
        <a:spcAft>
          <a:spcPct val="0"/>
        </a:spcAft>
        <a:defRPr sz="1900" b="1">
          <a:solidFill>
            <a:schemeClr val="tx2"/>
          </a:solidFill>
          <a:latin typeface="Arial" charset="0"/>
        </a:defRPr>
      </a:lvl7pPr>
      <a:lvl8pPr marL="1371424" algn="l" defTabSz="895236" rtl="0" eaLnBrk="1" fontAlgn="base" hangingPunct="1">
        <a:spcBef>
          <a:spcPct val="0"/>
        </a:spcBef>
        <a:spcAft>
          <a:spcPct val="0"/>
        </a:spcAft>
        <a:defRPr sz="1900" b="1">
          <a:solidFill>
            <a:schemeClr val="tx2"/>
          </a:solidFill>
          <a:latin typeface="Arial" charset="0"/>
        </a:defRPr>
      </a:lvl8pPr>
      <a:lvl9pPr marL="1828566" algn="l" defTabSz="895236" rtl="0" eaLnBrk="1" fontAlgn="base" hangingPunct="1">
        <a:spcBef>
          <a:spcPct val="0"/>
        </a:spcBef>
        <a:spcAft>
          <a:spcPct val="0"/>
        </a:spcAft>
        <a:defRPr sz="1900" b="1">
          <a:solidFill>
            <a:schemeClr val="tx2"/>
          </a:solidFill>
          <a:latin typeface="Arial" charset="0"/>
        </a:defRPr>
      </a:lvl9pPr>
    </p:titleStyle>
    <p:bodyStyle>
      <a:lvl1pPr marL="0" indent="0" algn="l" defTabSz="895236" rtl="0" eaLnBrk="1" fontAlgn="base" hangingPunct="1">
        <a:spcBef>
          <a:spcPct val="0"/>
        </a:spcBef>
        <a:spcAft>
          <a:spcPct val="0"/>
        </a:spcAft>
        <a:buClr>
          <a:schemeClr val="tx2"/>
        </a:buClr>
        <a:defRPr sz="1600" baseline="0">
          <a:solidFill>
            <a:schemeClr val="tx1"/>
          </a:solidFill>
          <a:latin typeface="+mn-lt"/>
          <a:ea typeface="+mn-ea"/>
          <a:cs typeface="+mn-cs"/>
          <a:sym typeface="+mn-lt"/>
        </a:defRPr>
      </a:lvl1pPr>
      <a:lvl2pPr marL="179976" indent="-179976" algn="l" defTabSz="895236" rtl="0" eaLnBrk="1" fontAlgn="base" hangingPunct="1">
        <a:spcBef>
          <a:spcPct val="0"/>
        </a:spcBef>
        <a:spcAft>
          <a:spcPct val="0"/>
        </a:spcAft>
        <a:buClr>
          <a:schemeClr val="tx1"/>
        </a:buClr>
        <a:buSzPct val="100000"/>
        <a:buFont typeface="Arial" pitchFamily="34" charset="0"/>
        <a:buChar char="•"/>
        <a:defRPr sz="1600" baseline="0">
          <a:solidFill>
            <a:schemeClr val="tx1"/>
          </a:solidFill>
          <a:latin typeface="+mn-lt"/>
          <a:sym typeface="+mn-lt"/>
        </a:defRPr>
      </a:lvl2pPr>
      <a:lvl3pPr marL="359950" indent="-179976" algn="l" defTabSz="895236" rtl="0" eaLnBrk="1" fontAlgn="base" hangingPunct="1">
        <a:spcBef>
          <a:spcPct val="0"/>
        </a:spcBef>
        <a:spcAft>
          <a:spcPct val="0"/>
        </a:spcAft>
        <a:buClr>
          <a:schemeClr val="tx1"/>
        </a:buClr>
        <a:buSzPct val="100000"/>
        <a:buFont typeface="Arial" panose="020B0604020202020204" pitchFamily="34" charset="0"/>
        <a:buChar char="–"/>
        <a:defRPr sz="1600" baseline="0">
          <a:solidFill>
            <a:schemeClr val="tx1"/>
          </a:solidFill>
          <a:latin typeface="+mn-lt"/>
          <a:sym typeface="+mn-lt"/>
        </a:defRPr>
      </a:lvl3pPr>
      <a:lvl4pPr marL="539923" indent="-179976" algn="l" defTabSz="895236" rtl="0" eaLnBrk="1" fontAlgn="base" hangingPunct="1">
        <a:spcBef>
          <a:spcPct val="0"/>
        </a:spcBef>
        <a:spcAft>
          <a:spcPct val="0"/>
        </a:spcAft>
        <a:buClr>
          <a:schemeClr val="tx1"/>
        </a:buClr>
        <a:buSzPct val="100000"/>
        <a:buFont typeface="Arial" pitchFamily="34" charset="0"/>
        <a:buChar char="»"/>
        <a:defRPr sz="1600" baseline="0">
          <a:solidFill>
            <a:schemeClr val="tx1"/>
          </a:solidFill>
          <a:latin typeface="+mn-lt"/>
          <a:sym typeface="+mn-lt"/>
        </a:defRPr>
      </a:lvl4pPr>
      <a:lvl5pPr marL="719895" indent="-179976" algn="l" defTabSz="895236" rtl="0" eaLnBrk="1" fontAlgn="base" hangingPunct="1">
        <a:spcBef>
          <a:spcPct val="0"/>
        </a:spcBef>
        <a:spcAft>
          <a:spcPct val="0"/>
        </a:spcAft>
        <a:buClr>
          <a:schemeClr val="tx2"/>
        </a:buClr>
        <a:buSzPct val="100000"/>
        <a:buFont typeface="Arial" panose="020B0604020202020204" pitchFamily="34" charset="0"/>
        <a:buChar char="›"/>
        <a:defRPr sz="1600" baseline="0">
          <a:solidFill>
            <a:schemeClr val="tx1"/>
          </a:solidFill>
          <a:latin typeface="+mn-lt"/>
          <a:sym typeface="+mn-lt"/>
        </a:defRPr>
      </a:lvl5pPr>
      <a:lvl6pPr marL="749712" indent="-130155" algn="l" defTabSz="895236"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712" indent="-130155" algn="l" defTabSz="895236"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712" indent="-130155" algn="l" defTabSz="895236"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712" indent="-130155" algn="l" defTabSz="895236"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14282" rtl="0" eaLnBrk="1" latinLnBrk="0" hangingPunct="1">
        <a:defRPr sz="1900" kern="1200">
          <a:solidFill>
            <a:schemeClr val="tx1"/>
          </a:solidFill>
          <a:latin typeface="+mn-lt"/>
          <a:ea typeface="+mn-ea"/>
          <a:cs typeface="+mn-cs"/>
        </a:defRPr>
      </a:lvl1pPr>
      <a:lvl2pPr marL="457139" algn="l" defTabSz="914282" rtl="0" eaLnBrk="1" latinLnBrk="0" hangingPunct="1">
        <a:defRPr sz="1900" kern="1200">
          <a:solidFill>
            <a:schemeClr val="tx1"/>
          </a:solidFill>
          <a:latin typeface="+mn-lt"/>
          <a:ea typeface="+mn-ea"/>
          <a:cs typeface="+mn-cs"/>
        </a:defRPr>
      </a:lvl2pPr>
      <a:lvl3pPr marL="914282" algn="l" defTabSz="914282" rtl="0" eaLnBrk="1" latinLnBrk="0" hangingPunct="1">
        <a:defRPr sz="1900" kern="1200">
          <a:solidFill>
            <a:schemeClr val="tx1"/>
          </a:solidFill>
          <a:latin typeface="+mn-lt"/>
          <a:ea typeface="+mn-ea"/>
          <a:cs typeface="+mn-cs"/>
        </a:defRPr>
      </a:lvl3pPr>
      <a:lvl4pPr marL="1371424" algn="l" defTabSz="914282" rtl="0" eaLnBrk="1" latinLnBrk="0" hangingPunct="1">
        <a:defRPr sz="1900" kern="1200">
          <a:solidFill>
            <a:schemeClr val="tx1"/>
          </a:solidFill>
          <a:latin typeface="+mn-lt"/>
          <a:ea typeface="+mn-ea"/>
          <a:cs typeface="+mn-cs"/>
        </a:defRPr>
      </a:lvl4pPr>
      <a:lvl5pPr marL="1828566" algn="l" defTabSz="914282" rtl="0" eaLnBrk="1" latinLnBrk="0" hangingPunct="1">
        <a:defRPr sz="1900" kern="1200">
          <a:solidFill>
            <a:schemeClr val="tx1"/>
          </a:solidFill>
          <a:latin typeface="+mn-lt"/>
          <a:ea typeface="+mn-ea"/>
          <a:cs typeface="+mn-cs"/>
        </a:defRPr>
      </a:lvl5pPr>
      <a:lvl6pPr marL="2285710" algn="l" defTabSz="914282" rtl="0" eaLnBrk="1" latinLnBrk="0" hangingPunct="1">
        <a:defRPr sz="1900" kern="1200">
          <a:solidFill>
            <a:schemeClr val="tx1"/>
          </a:solidFill>
          <a:latin typeface="+mn-lt"/>
          <a:ea typeface="+mn-ea"/>
          <a:cs typeface="+mn-cs"/>
        </a:defRPr>
      </a:lvl6pPr>
      <a:lvl7pPr marL="2742849" algn="l" defTabSz="914282" rtl="0" eaLnBrk="1" latinLnBrk="0" hangingPunct="1">
        <a:defRPr sz="1900" kern="1200">
          <a:solidFill>
            <a:schemeClr val="tx1"/>
          </a:solidFill>
          <a:latin typeface="+mn-lt"/>
          <a:ea typeface="+mn-ea"/>
          <a:cs typeface="+mn-cs"/>
        </a:defRPr>
      </a:lvl7pPr>
      <a:lvl8pPr marL="3199987" algn="l" defTabSz="914282" rtl="0" eaLnBrk="1" latinLnBrk="0" hangingPunct="1">
        <a:defRPr sz="1900" kern="1200">
          <a:solidFill>
            <a:schemeClr val="tx1"/>
          </a:solidFill>
          <a:latin typeface="+mn-lt"/>
          <a:ea typeface="+mn-ea"/>
          <a:cs typeface="+mn-cs"/>
        </a:defRPr>
      </a:lvl8pPr>
      <a:lvl9pPr marL="3657127" algn="l" defTabSz="914282"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tags" Target="../tags/tag104.xml"/><Relationship Id="rId7" Type="http://schemas.openxmlformats.org/officeDocument/2006/relationships/image" Target="../media/image6.emf"/><Relationship Id="rId2" Type="http://schemas.openxmlformats.org/officeDocument/2006/relationships/tags" Target="../tags/tag103.xml"/><Relationship Id="rId1" Type="http://schemas.openxmlformats.org/officeDocument/2006/relationships/vmlDrawing" Target="../drawings/vmlDrawing13.vml"/><Relationship Id="rId6" Type="http://schemas.openxmlformats.org/officeDocument/2006/relationships/oleObject" Target="../embeddings/oleObject13.bin"/><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tags" Target="../tags/tag98.xml"/><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tags" Target="../tags/tag97.xml"/><Relationship Id="rId16" Type="http://schemas.openxmlformats.org/officeDocument/2006/relationships/image" Target="../media/image18.svg"/><Relationship Id="rId1" Type="http://schemas.openxmlformats.org/officeDocument/2006/relationships/tags" Target="../tags/tag96.xml"/><Relationship Id="rId6" Type="http://schemas.openxmlformats.org/officeDocument/2006/relationships/notesSlide" Target="../notesSlides/notesSlide2.xml"/><Relationship Id="rId11" Type="http://schemas.openxmlformats.org/officeDocument/2006/relationships/image" Target="../media/image13.png"/><Relationship Id="rId5" Type="http://schemas.openxmlformats.org/officeDocument/2006/relationships/slideLayout" Target="../slideLayouts/slideLayout3.xml"/><Relationship Id="rId15" Type="http://schemas.openxmlformats.org/officeDocument/2006/relationships/image" Target="../media/image17.png"/><Relationship Id="rId10" Type="http://schemas.openxmlformats.org/officeDocument/2006/relationships/image" Target="../media/image12.svg"/><Relationship Id="rId4" Type="http://schemas.openxmlformats.org/officeDocument/2006/relationships/tags" Target="../tags/tag99.xml"/><Relationship Id="rId9" Type="http://schemas.openxmlformats.org/officeDocument/2006/relationships/image" Target="../media/image11.png"/><Relationship Id="rId14" Type="http://schemas.openxmlformats.org/officeDocument/2006/relationships/image" Target="../media/image16.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tags" Target="../tags/tag101.xml"/><Relationship Id="rId7" Type="http://schemas.openxmlformats.org/officeDocument/2006/relationships/oleObject" Target="../embeddings/oleObject12.bin"/><Relationship Id="rId2" Type="http://schemas.openxmlformats.org/officeDocument/2006/relationships/tags" Target="../tags/tag100.xml"/><Relationship Id="rId1" Type="http://schemas.openxmlformats.org/officeDocument/2006/relationships/vmlDrawing" Target="../drawings/vmlDrawing12.vml"/><Relationship Id="rId6" Type="http://schemas.openxmlformats.org/officeDocument/2006/relationships/notesSlide" Target="../notesSlides/notesSlide4.xml"/><Relationship Id="rId5" Type="http://schemas.openxmlformats.org/officeDocument/2006/relationships/slideLayout" Target="../slideLayouts/slideLayout3.xml"/><Relationship Id="rId4" Type="http://schemas.openxmlformats.org/officeDocument/2006/relationships/tags" Target="../tags/tag10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4E5E34-1E43-0840-893C-42ECD05415D5}"/>
              </a:ext>
            </a:extLst>
          </p:cNvPr>
          <p:cNvSpPr>
            <a:spLocks noGrp="1"/>
          </p:cNvSpPr>
          <p:nvPr>
            <p:ph type="ctrTitle"/>
          </p:nvPr>
        </p:nvSpPr>
        <p:spPr/>
        <p:txBody>
          <a:bodyPr/>
          <a:lstStyle/>
          <a:p>
            <a:r>
              <a:rPr lang="nl-NL" sz="4400" dirty="0">
                <a:latin typeface="Andada" panose="02000000000000000000" charset="-18"/>
                <a:ea typeface="Verdana" panose="020B0604030504040204" pitchFamily="34" charset="0"/>
                <a:cs typeface="Arial" panose="020B0604020202020204" pitchFamily="34" charset="0"/>
              </a:rPr>
              <a:t>Het Potentieel Pakken</a:t>
            </a:r>
            <a:br>
              <a:rPr lang="nl-NL" sz="4400" dirty="0">
                <a:latin typeface="Andada" panose="02000000000000000000" charset="-18"/>
                <a:ea typeface="Verdana" panose="020B0604030504040204" pitchFamily="34" charset="0"/>
                <a:cs typeface="Arial" panose="020B0604020202020204" pitchFamily="34" charset="0"/>
              </a:rPr>
            </a:br>
            <a:r>
              <a:rPr lang="nl-NL" sz="4400" i="1" dirty="0">
                <a:latin typeface="Andada" panose="02000000000000000000" charset="-18"/>
                <a:ea typeface="Verdana" panose="020B0604030504040204" pitchFamily="34" charset="0"/>
                <a:cs typeface="Arial" panose="020B0604020202020204" pitchFamily="34" charset="0"/>
              </a:rPr>
              <a:t>Train-</a:t>
            </a:r>
            <a:r>
              <a:rPr lang="nl-NL" sz="4400" i="1" dirty="0" err="1">
                <a:latin typeface="Andada" panose="02000000000000000000" charset="-18"/>
                <a:ea typeface="Verdana" panose="020B0604030504040204" pitchFamily="34" charset="0"/>
                <a:cs typeface="Arial" panose="020B0604020202020204" pitchFamily="34" charset="0"/>
              </a:rPr>
              <a:t>the</a:t>
            </a:r>
            <a:r>
              <a:rPr lang="nl-NL" sz="4400" i="1" dirty="0">
                <a:latin typeface="Andada" panose="02000000000000000000" charset="-18"/>
                <a:ea typeface="Verdana" panose="020B0604030504040204" pitchFamily="34" charset="0"/>
                <a:cs typeface="Arial" panose="020B0604020202020204" pitchFamily="34" charset="0"/>
              </a:rPr>
              <a:t>-trainer sessie</a:t>
            </a:r>
            <a:endParaRPr lang="nl-NL" sz="4400" dirty="0"/>
          </a:p>
        </p:txBody>
      </p:sp>
      <p:sp>
        <p:nvSpPr>
          <p:cNvPr id="3" name="Ondertitel 2">
            <a:extLst>
              <a:ext uri="{FF2B5EF4-FFF2-40B4-BE49-F238E27FC236}">
                <a16:creationId xmlns:a16="http://schemas.microsoft.com/office/drawing/2014/main" id="{18F2B645-296E-F246-96D7-8DA049526D56}"/>
              </a:ext>
            </a:extLst>
          </p:cNvPr>
          <p:cNvSpPr>
            <a:spLocks noGrp="1"/>
          </p:cNvSpPr>
          <p:nvPr>
            <p:ph type="subTitle" idx="4294967295"/>
          </p:nvPr>
        </p:nvSpPr>
        <p:spPr>
          <a:xfrm>
            <a:off x="4414048" y="4062830"/>
            <a:ext cx="7361972" cy="500166"/>
          </a:xfrm>
        </p:spPr>
        <p:txBody>
          <a:bodyPr/>
          <a:lstStyle/>
          <a:p>
            <a:r>
              <a:rPr lang="en-US" dirty="0" err="1"/>
              <a:t>Oktober</a:t>
            </a:r>
            <a:r>
              <a:rPr lang="en-US" dirty="0"/>
              <a:t> 2020</a:t>
            </a:r>
          </a:p>
        </p:txBody>
      </p:sp>
    </p:spTree>
    <p:extLst>
      <p:ext uri="{BB962C8B-B14F-4D97-AF65-F5344CB8AC3E}">
        <p14:creationId xmlns:p14="http://schemas.microsoft.com/office/powerpoint/2010/main" val="14603475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sz="3200" dirty="0">
                <a:latin typeface="Andada" panose="020B0604020202020204" charset="0"/>
              </a:rPr>
              <a:t>Stelling:</a:t>
            </a:r>
            <a:endParaRPr lang="en-GB" sz="3200" dirty="0">
              <a:latin typeface="Andada" panose="020B0604020202020204" charset="0"/>
            </a:endParaRPr>
          </a:p>
        </p:txBody>
      </p:sp>
      <p:sp>
        <p:nvSpPr>
          <p:cNvPr id="6" name="Tijdelijke aanduiding voor inhoud 2"/>
          <p:cNvSpPr txBox="1">
            <a:spLocks/>
          </p:cNvSpPr>
          <p:nvPr/>
        </p:nvSpPr>
        <p:spPr>
          <a:xfrm>
            <a:off x="554736" y="2694790"/>
            <a:ext cx="11082528" cy="1256112"/>
          </a:xfrm>
          <a:prstGeom prst="rect">
            <a:avLst/>
          </a:prstGeom>
          <a:solidFill>
            <a:schemeClr val="bg1"/>
          </a:solidFill>
        </p:spPr>
        <p:txBody>
          <a:bodyPr lIns="91440" tIns="45720" rIns="91440" bIns="45720" anchor="t"/>
          <a:lstStyle>
            <a:lvl1pPr marL="0" indent="0" algn="l" defTabSz="895228" rtl="0" eaLnBrk="1" fontAlgn="base" hangingPunct="1">
              <a:spcBef>
                <a:spcPct val="0"/>
              </a:spcBef>
              <a:spcAft>
                <a:spcPct val="0"/>
              </a:spcAft>
              <a:buClr>
                <a:schemeClr val="tx2"/>
              </a:buClr>
              <a:defRPr sz="1600" b="0" i="0" baseline="0">
                <a:solidFill>
                  <a:schemeClr val="tx1"/>
                </a:solidFill>
                <a:latin typeface="Gill Sans Nova Light" panose="020B0402020204020203" pitchFamily="34" charset="0"/>
                <a:ea typeface="+mn-ea"/>
                <a:cs typeface="+mn-cs"/>
                <a:sym typeface="+mn-lt"/>
              </a:defRPr>
            </a:lvl1pPr>
            <a:lvl2pPr marL="179974" indent="-179974" algn="l" defTabSz="895228" rtl="0" eaLnBrk="1" fontAlgn="base" hangingPunct="1">
              <a:spcBef>
                <a:spcPct val="0"/>
              </a:spcBef>
              <a:spcAft>
                <a:spcPct val="0"/>
              </a:spcAft>
              <a:buClr>
                <a:schemeClr val="tx1"/>
              </a:buClr>
              <a:buSzPct val="100000"/>
              <a:buFont typeface="Arial" pitchFamily="34" charset="0"/>
              <a:buChar char="•"/>
              <a:defRPr sz="1600" b="0" i="0" baseline="0">
                <a:solidFill>
                  <a:schemeClr val="tx1"/>
                </a:solidFill>
                <a:latin typeface="Gill Sans Nova Light" panose="020B0402020204020203" pitchFamily="34" charset="0"/>
                <a:sym typeface="+mn-lt"/>
              </a:defRPr>
            </a:lvl2pPr>
            <a:lvl3pPr marL="359946" indent="-179974" algn="l" defTabSz="895228" rtl="0" eaLnBrk="1" fontAlgn="base" hangingPunct="1">
              <a:spcBef>
                <a:spcPct val="0"/>
              </a:spcBef>
              <a:spcAft>
                <a:spcPct val="0"/>
              </a:spcAft>
              <a:buClr>
                <a:schemeClr val="tx1"/>
              </a:buClr>
              <a:buSzPct val="100000"/>
              <a:buFont typeface="Arial" panose="020B0604020202020204" pitchFamily="34" charset="0"/>
              <a:buChar char="–"/>
              <a:defRPr sz="1600" b="0" i="0" baseline="0">
                <a:solidFill>
                  <a:schemeClr val="tx1"/>
                </a:solidFill>
                <a:latin typeface="Gill Sans Nova Light" panose="020B0402020204020203" pitchFamily="34" charset="0"/>
                <a:sym typeface="+mn-lt"/>
              </a:defRPr>
            </a:lvl3pPr>
            <a:lvl4pPr marL="539917" indent="-179974" algn="l" defTabSz="895228" rtl="0" eaLnBrk="1" fontAlgn="base" hangingPunct="1">
              <a:spcBef>
                <a:spcPct val="0"/>
              </a:spcBef>
              <a:spcAft>
                <a:spcPct val="0"/>
              </a:spcAft>
              <a:buClr>
                <a:schemeClr val="tx1"/>
              </a:buClr>
              <a:buSzPct val="100000"/>
              <a:buFont typeface="Arial" pitchFamily="34" charset="0"/>
              <a:buChar char="»"/>
              <a:defRPr sz="1600" b="0" i="0" baseline="0">
                <a:solidFill>
                  <a:schemeClr val="tx1"/>
                </a:solidFill>
                <a:latin typeface="Gill Sans Nova Light" panose="020B0402020204020203" pitchFamily="34" charset="0"/>
                <a:sym typeface="+mn-lt"/>
              </a:defRPr>
            </a:lvl4pPr>
            <a:lvl5pPr marL="719889" indent="-179974" algn="l" defTabSz="895228" rtl="0" eaLnBrk="1" fontAlgn="base" hangingPunct="1">
              <a:spcBef>
                <a:spcPct val="0"/>
              </a:spcBef>
              <a:spcAft>
                <a:spcPct val="0"/>
              </a:spcAft>
              <a:buClr>
                <a:schemeClr val="tx2"/>
              </a:buClr>
              <a:buSzPct val="100000"/>
              <a:buFont typeface="Arial" panose="020B0604020202020204" pitchFamily="34" charset="0"/>
              <a:buChar char="›"/>
              <a:defRPr sz="1600" b="0" i="0" baseline="0">
                <a:solidFill>
                  <a:schemeClr val="tx1"/>
                </a:solidFill>
                <a:latin typeface="Gill Sans Nova Light" panose="020B0402020204020203" pitchFamily="34" charset="0"/>
                <a:sym typeface="+mn-lt"/>
              </a:defRPr>
            </a:lvl5pPr>
            <a:lvl6pPr marL="749707" indent="-130155" algn="l" defTabSz="895228"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707" indent="-130155" algn="l" defTabSz="895228"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707" indent="-130155" algn="l" defTabSz="895228"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707" indent="-130155" algn="l" defTabSz="895228"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ctr"/>
            <a:r>
              <a:rPr lang="nl-NL" sz="3600" b="1" kern="1200" dirty="0">
                <a:solidFill>
                  <a:schemeClr val="accent4"/>
                </a:solidFill>
                <a:latin typeface="+mn-lt"/>
              </a:rPr>
              <a:t>Ik vind </a:t>
            </a:r>
            <a:r>
              <a:rPr lang="nl-NL" sz="3600" b="1" dirty="0">
                <a:solidFill>
                  <a:schemeClr val="accent4"/>
                </a:solidFill>
                <a:latin typeface="+mn-lt"/>
              </a:rPr>
              <a:t>persoonlijk dat je als vrouw met </a:t>
            </a:r>
            <a:r>
              <a:rPr lang="nl-NL" sz="3600" b="1" kern="1200" dirty="0">
                <a:solidFill>
                  <a:schemeClr val="accent4"/>
                </a:solidFill>
                <a:latin typeface="+mn-lt"/>
              </a:rPr>
              <a:t>jonge kinderen maximaal 3 dagen buitenshuis </a:t>
            </a:r>
            <a:r>
              <a:rPr lang="nl-NL" sz="3600" b="1" dirty="0">
                <a:solidFill>
                  <a:schemeClr val="accent4"/>
                </a:solidFill>
                <a:latin typeface="+mn-lt"/>
              </a:rPr>
              <a:t>moet</a:t>
            </a:r>
            <a:r>
              <a:rPr lang="nl-NL" sz="3600" b="1" kern="1200" dirty="0">
                <a:solidFill>
                  <a:schemeClr val="accent4"/>
                </a:solidFill>
                <a:latin typeface="+mn-lt"/>
              </a:rPr>
              <a:t> werken.</a:t>
            </a:r>
            <a:r>
              <a:rPr lang="nl-NL" sz="3600" b="1" dirty="0">
                <a:solidFill>
                  <a:schemeClr val="accent4"/>
                </a:solidFill>
                <a:latin typeface="+mn-lt"/>
              </a:rPr>
              <a:t> </a:t>
            </a:r>
            <a:endParaRPr lang="en-GB" sz="3600" b="1" kern="1200" dirty="0">
              <a:solidFill>
                <a:schemeClr val="accent4"/>
              </a:solidFill>
              <a:latin typeface="+mn-lt"/>
            </a:endParaRPr>
          </a:p>
        </p:txBody>
      </p:sp>
    </p:spTree>
    <p:extLst>
      <p:ext uri="{BB962C8B-B14F-4D97-AF65-F5344CB8AC3E}">
        <p14:creationId xmlns:p14="http://schemas.microsoft.com/office/powerpoint/2010/main" val="2845637524"/>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sz="3200" dirty="0">
                <a:latin typeface="Andada" panose="020B0604020202020204" charset="0"/>
              </a:rPr>
              <a:t>Stelling:</a:t>
            </a:r>
            <a:endParaRPr lang="en-GB" sz="3200" dirty="0">
              <a:latin typeface="Andada" panose="020B0604020202020204" charset="0"/>
            </a:endParaRPr>
          </a:p>
        </p:txBody>
      </p:sp>
      <p:sp>
        <p:nvSpPr>
          <p:cNvPr id="6" name="Tijdelijke aanduiding voor inhoud 2"/>
          <p:cNvSpPr txBox="1">
            <a:spLocks/>
          </p:cNvSpPr>
          <p:nvPr/>
        </p:nvSpPr>
        <p:spPr>
          <a:xfrm>
            <a:off x="554736" y="2172888"/>
            <a:ext cx="11082528" cy="1256112"/>
          </a:xfrm>
          <a:prstGeom prst="rect">
            <a:avLst/>
          </a:prstGeom>
          <a:solidFill>
            <a:schemeClr val="bg1"/>
          </a:solidFill>
        </p:spPr>
        <p:txBody>
          <a:bodyPr lIns="91440" tIns="45720" rIns="91440" bIns="45720" anchor="t"/>
          <a:lstStyle>
            <a:lvl1pPr marL="0" indent="0" algn="l" defTabSz="895228" rtl="0" eaLnBrk="1" fontAlgn="base" hangingPunct="1">
              <a:spcBef>
                <a:spcPct val="0"/>
              </a:spcBef>
              <a:spcAft>
                <a:spcPct val="0"/>
              </a:spcAft>
              <a:buClr>
                <a:schemeClr val="tx2"/>
              </a:buClr>
              <a:defRPr sz="1600" b="0" i="0" baseline="0">
                <a:solidFill>
                  <a:schemeClr val="tx1"/>
                </a:solidFill>
                <a:latin typeface="Gill Sans Nova Light" panose="020B0402020204020203" pitchFamily="34" charset="0"/>
                <a:ea typeface="+mn-ea"/>
                <a:cs typeface="+mn-cs"/>
                <a:sym typeface="+mn-lt"/>
              </a:defRPr>
            </a:lvl1pPr>
            <a:lvl2pPr marL="179974" indent="-179974" algn="l" defTabSz="895228" rtl="0" eaLnBrk="1" fontAlgn="base" hangingPunct="1">
              <a:spcBef>
                <a:spcPct val="0"/>
              </a:spcBef>
              <a:spcAft>
                <a:spcPct val="0"/>
              </a:spcAft>
              <a:buClr>
                <a:schemeClr val="tx1"/>
              </a:buClr>
              <a:buSzPct val="100000"/>
              <a:buFont typeface="Arial" pitchFamily="34" charset="0"/>
              <a:buChar char="•"/>
              <a:defRPr sz="1600" b="0" i="0" baseline="0">
                <a:solidFill>
                  <a:schemeClr val="tx1"/>
                </a:solidFill>
                <a:latin typeface="Gill Sans Nova Light" panose="020B0402020204020203" pitchFamily="34" charset="0"/>
                <a:sym typeface="+mn-lt"/>
              </a:defRPr>
            </a:lvl2pPr>
            <a:lvl3pPr marL="359946" indent="-179974" algn="l" defTabSz="895228" rtl="0" eaLnBrk="1" fontAlgn="base" hangingPunct="1">
              <a:spcBef>
                <a:spcPct val="0"/>
              </a:spcBef>
              <a:spcAft>
                <a:spcPct val="0"/>
              </a:spcAft>
              <a:buClr>
                <a:schemeClr val="tx1"/>
              </a:buClr>
              <a:buSzPct val="100000"/>
              <a:buFont typeface="Arial" panose="020B0604020202020204" pitchFamily="34" charset="0"/>
              <a:buChar char="–"/>
              <a:defRPr sz="1600" b="0" i="0" baseline="0">
                <a:solidFill>
                  <a:schemeClr val="tx1"/>
                </a:solidFill>
                <a:latin typeface="Gill Sans Nova Light" panose="020B0402020204020203" pitchFamily="34" charset="0"/>
                <a:sym typeface="+mn-lt"/>
              </a:defRPr>
            </a:lvl3pPr>
            <a:lvl4pPr marL="539917" indent="-179974" algn="l" defTabSz="895228" rtl="0" eaLnBrk="1" fontAlgn="base" hangingPunct="1">
              <a:spcBef>
                <a:spcPct val="0"/>
              </a:spcBef>
              <a:spcAft>
                <a:spcPct val="0"/>
              </a:spcAft>
              <a:buClr>
                <a:schemeClr val="tx1"/>
              </a:buClr>
              <a:buSzPct val="100000"/>
              <a:buFont typeface="Arial" pitchFamily="34" charset="0"/>
              <a:buChar char="»"/>
              <a:defRPr sz="1600" b="0" i="0" baseline="0">
                <a:solidFill>
                  <a:schemeClr val="tx1"/>
                </a:solidFill>
                <a:latin typeface="Gill Sans Nova Light" panose="020B0402020204020203" pitchFamily="34" charset="0"/>
                <a:sym typeface="+mn-lt"/>
              </a:defRPr>
            </a:lvl4pPr>
            <a:lvl5pPr marL="719889" indent="-179974" algn="l" defTabSz="895228" rtl="0" eaLnBrk="1" fontAlgn="base" hangingPunct="1">
              <a:spcBef>
                <a:spcPct val="0"/>
              </a:spcBef>
              <a:spcAft>
                <a:spcPct val="0"/>
              </a:spcAft>
              <a:buClr>
                <a:schemeClr val="tx2"/>
              </a:buClr>
              <a:buSzPct val="100000"/>
              <a:buFont typeface="Arial" panose="020B0604020202020204" pitchFamily="34" charset="0"/>
              <a:buChar char="›"/>
              <a:defRPr sz="1600" b="0" i="0" baseline="0">
                <a:solidFill>
                  <a:schemeClr val="tx1"/>
                </a:solidFill>
                <a:latin typeface="Gill Sans Nova Light" panose="020B0402020204020203" pitchFamily="34" charset="0"/>
                <a:sym typeface="+mn-lt"/>
              </a:defRPr>
            </a:lvl5pPr>
            <a:lvl6pPr marL="749707" indent="-130155" algn="l" defTabSz="895228"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707" indent="-130155" algn="l" defTabSz="895228"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707" indent="-130155" algn="l" defTabSz="895228"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707" indent="-130155" algn="l" defTabSz="895228"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ctr"/>
            <a:r>
              <a:rPr lang="nl-NL" sz="3600" b="1" kern="1200" dirty="0">
                <a:solidFill>
                  <a:schemeClr val="accent4"/>
                </a:solidFill>
                <a:latin typeface="+mn-lt"/>
              </a:rPr>
              <a:t>Ik vind het normaal dat starters op de arbeidsmarkt (in de zorg) direct beginnen in een deeltijd contract</a:t>
            </a:r>
            <a:r>
              <a:rPr lang="nl-NL" sz="3600" b="1" dirty="0">
                <a:solidFill>
                  <a:schemeClr val="accent4"/>
                </a:solidFill>
                <a:latin typeface="+mn-lt"/>
              </a:rPr>
              <a:t>.</a:t>
            </a:r>
            <a:endParaRPr lang="en-GB" sz="3600" b="1" kern="1200" dirty="0">
              <a:solidFill>
                <a:schemeClr val="accent4"/>
              </a:solidFill>
              <a:latin typeface="+mn-lt"/>
            </a:endParaRPr>
          </a:p>
        </p:txBody>
      </p:sp>
    </p:spTree>
    <p:extLst>
      <p:ext uri="{BB962C8B-B14F-4D97-AF65-F5344CB8AC3E}">
        <p14:creationId xmlns:p14="http://schemas.microsoft.com/office/powerpoint/2010/main" val="2938864863"/>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sz="3200" dirty="0">
                <a:latin typeface="Andada" panose="020B0604020202020204" charset="0"/>
              </a:rPr>
              <a:t>Stelling:</a:t>
            </a:r>
            <a:endParaRPr lang="en-GB" sz="3200" dirty="0">
              <a:latin typeface="Andada" panose="020B0604020202020204" charset="0"/>
            </a:endParaRPr>
          </a:p>
        </p:txBody>
      </p:sp>
      <p:sp>
        <p:nvSpPr>
          <p:cNvPr id="6" name="Tijdelijke aanduiding voor inhoud 2"/>
          <p:cNvSpPr txBox="1">
            <a:spLocks/>
          </p:cNvSpPr>
          <p:nvPr/>
        </p:nvSpPr>
        <p:spPr>
          <a:xfrm>
            <a:off x="554736" y="2172888"/>
            <a:ext cx="11082528" cy="1256112"/>
          </a:xfrm>
          <a:prstGeom prst="rect">
            <a:avLst/>
          </a:prstGeom>
          <a:solidFill>
            <a:schemeClr val="bg1"/>
          </a:solidFill>
        </p:spPr>
        <p:txBody>
          <a:bodyPr/>
          <a:lstStyle>
            <a:lvl1pPr marL="0" indent="0" algn="l" defTabSz="895228" rtl="0" eaLnBrk="1" fontAlgn="base" hangingPunct="1">
              <a:spcBef>
                <a:spcPct val="0"/>
              </a:spcBef>
              <a:spcAft>
                <a:spcPct val="0"/>
              </a:spcAft>
              <a:buClr>
                <a:schemeClr val="tx2"/>
              </a:buClr>
              <a:defRPr sz="1600" b="0" i="0" baseline="0">
                <a:solidFill>
                  <a:schemeClr val="tx1"/>
                </a:solidFill>
                <a:latin typeface="Gill Sans Nova Light" panose="020B0402020204020203" pitchFamily="34" charset="0"/>
                <a:ea typeface="+mn-ea"/>
                <a:cs typeface="+mn-cs"/>
                <a:sym typeface="+mn-lt"/>
              </a:defRPr>
            </a:lvl1pPr>
            <a:lvl2pPr marL="179974" indent="-179974" algn="l" defTabSz="895228" rtl="0" eaLnBrk="1" fontAlgn="base" hangingPunct="1">
              <a:spcBef>
                <a:spcPct val="0"/>
              </a:spcBef>
              <a:spcAft>
                <a:spcPct val="0"/>
              </a:spcAft>
              <a:buClr>
                <a:schemeClr val="tx1"/>
              </a:buClr>
              <a:buSzPct val="100000"/>
              <a:buFont typeface="Arial" pitchFamily="34" charset="0"/>
              <a:buChar char="•"/>
              <a:defRPr sz="1600" b="0" i="0" baseline="0">
                <a:solidFill>
                  <a:schemeClr val="tx1"/>
                </a:solidFill>
                <a:latin typeface="Gill Sans Nova Light" panose="020B0402020204020203" pitchFamily="34" charset="0"/>
                <a:sym typeface="+mn-lt"/>
              </a:defRPr>
            </a:lvl2pPr>
            <a:lvl3pPr marL="359946" indent="-179974" algn="l" defTabSz="895228" rtl="0" eaLnBrk="1" fontAlgn="base" hangingPunct="1">
              <a:spcBef>
                <a:spcPct val="0"/>
              </a:spcBef>
              <a:spcAft>
                <a:spcPct val="0"/>
              </a:spcAft>
              <a:buClr>
                <a:schemeClr val="tx1"/>
              </a:buClr>
              <a:buSzPct val="100000"/>
              <a:buFont typeface="Arial" panose="020B0604020202020204" pitchFamily="34" charset="0"/>
              <a:buChar char="–"/>
              <a:defRPr sz="1600" b="0" i="0" baseline="0">
                <a:solidFill>
                  <a:schemeClr val="tx1"/>
                </a:solidFill>
                <a:latin typeface="Gill Sans Nova Light" panose="020B0402020204020203" pitchFamily="34" charset="0"/>
                <a:sym typeface="+mn-lt"/>
              </a:defRPr>
            </a:lvl3pPr>
            <a:lvl4pPr marL="539917" indent="-179974" algn="l" defTabSz="895228" rtl="0" eaLnBrk="1" fontAlgn="base" hangingPunct="1">
              <a:spcBef>
                <a:spcPct val="0"/>
              </a:spcBef>
              <a:spcAft>
                <a:spcPct val="0"/>
              </a:spcAft>
              <a:buClr>
                <a:schemeClr val="tx1"/>
              </a:buClr>
              <a:buSzPct val="100000"/>
              <a:buFont typeface="Arial" pitchFamily="34" charset="0"/>
              <a:buChar char="»"/>
              <a:defRPr sz="1600" b="0" i="0" baseline="0">
                <a:solidFill>
                  <a:schemeClr val="tx1"/>
                </a:solidFill>
                <a:latin typeface="Gill Sans Nova Light" panose="020B0402020204020203" pitchFamily="34" charset="0"/>
                <a:sym typeface="+mn-lt"/>
              </a:defRPr>
            </a:lvl4pPr>
            <a:lvl5pPr marL="719889" indent="-179974" algn="l" defTabSz="895228" rtl="0" eaLnBrk="1" fontAlgn="base" hangingPunct="1">
              <a:spcBef>
                <a:spcPct val="0"/>
              </a:spcBef>
              <a:spcAft>
                <a:spcPct val="0"/>
              </a:spcAft>
              <a:buClr>
                <a:schemeClr val="tx2"/>
              </a:buClr>
              <a:buSzPct val="100000"/>
              <a:buFont typeface="Arial" panose="020B0604020202020204" pitchFamily="34" charset="0"/>
              <a:buChar char="›"/>
              <a:defRPr sz="1600" b="0" i="0" baseline="0">
                <a:solidFill>
                  <a:schemeClr val="tx1"/>
                </a:solidFill>
                <a:latin typeface="Gill Sans Nova Light" panose="020B0402020204020203" pitchFamily="34" charset="0"/>
                <a:sym typeface="+mn-lt"/>
              </a:defRPr>
            </a:lvl5pPr>
            <a:lvl6pPr marL="749707" indent="-130155" algn="l" defTabSz="895228"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707" indent="-130155" algn="l" defTabSz="895228"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707" indent="-130155" algn="l" defTabSz="895228"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707" indent="-130155" algn="l" defTabSz="895228"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ctr"/>
            <a:r>
              <a:rPr lang="nl-NL" sz="3600" b="1" kern="1200" dirty="0">
                <a:solidFill>
                  <a:schemeClr val="accent4"/>
                </a:solidFill>
                <a:latin typeface="+mn-lt"/>
              </a:rPr>
              <a:t>Ik vind het logisch dat je als vrouw (werkend in de zorg) financieel afhankelijk bent van je partner. </a:t>
            </a:r>
            <a:endParaRPr lang="en-GB" sz="3600" b="1" kern="1200" dirty="0">
              <a:solidFill>
                <a:schemeClr val="accent4"/>
              </a:solidFill>
              <a:latin typeface="+mn-lt"/>
            </a:endParaRPr>
          </a:p>
        </p:txBody>
      </p:sp>
    </p:spTree>
    <p:extLst>
      <p:ext uri="{BB962C8B-B14F-4D97-AF65-F5344CB8AC3E}">
        <p14:creationId xmlns:p14="http://schemas.microsoft.com/office/powerpoint/2010/main" val="3163474157"/>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sz="3200" dirty="0">
                <a:latin typeface="Andada" panose="020B0604020202020204" charset="0"/>
              </a:rPr>
              <a:t>Stelling:</a:t>
            </a:r>
            <a:endParaRPr lang="en-GB" sz="3200" dirty="0">
              <a:latin typeface="Andada" panose="020B0604020202020204" charset="0"/>
            </a:endParaRPr>
          </a:p>
        </p:txBody>
      </p:sp>
      <p:sp>
        <p:nvSpPr>
          <p:cNvPr id="6" name="Tijdelijke aanduiding voor inhoud 2"/>
          <p:cNvSpPr txBox="1">
            <a:spLocks/>
          </p:cNvSpPr>
          <p:nvPr/>
        </p:nvSpPr>
        <p:spPr>
          <a:xfrm>
            <a:off x="554736" y="2172888"/>
            <a:ext cx="11082528" cy="1256112"/>
          </a:xfrm>
          <a:prstGeom prst="rect">
            <a:avLst/>
          </a:prstGeom>
          <a:solidFill>
            <a:schemeClr val="bg1"/>
          </a:solidFill>
        </p:spPr>
        <p:txBody>
          <a:bodyPr lIns="91440" tIns="45720" rIns="91440" bIns="45720" anchor="t"/>
          <a:lstStyle>
            <a:lvl1pPr marL="0" indent="0" algn="l" defTabSz="895228" rtl="0" eaLnBrk="1" fontAlgn="base" hangingPunct="1">
              <a:spcBef>
                <a:spcPct val="0"/>
              </a:spcBef>
              <a:spcAft>
                <a:spcPct val="0"/>
              </a:spcAft>
              <a:buClr>
                <a:schemeClr val="tx2"/>
              </a:buClr>
              <a:defRPr sz="1600" b="0" i="0" baseline="0">
                <a:solidFill>
                  <a:schemeClr val="tx1"/>
                </a:solidFill>
                <a:latin typeface="Gill Sans Nova Light" panose="020B0402020204020203" pitchFamily="34" charset="0"/>
                <a:ea typeface="+mn-ea"/>
                <a:cs typeface="+mn-cs"/>
                <a:sym typeface="+mn-lt"/>
              </a:defRPr>
            </a:lvl1pPr>
            <a:lvl2pPr marL="179974" indent="-179974" algn="l" defTabSz="895228" rtl="0" eaLnBrk="1" fontAlgn="base" hangingPunct="1">
              <a:spcBef>
                <a:spcPct val="0"/>
              </a:spcBef>
              <a:spcAft>
                <a:spcPct val="0"/>
              </a:spcAft>
              <a:buClr>
                <a:schemeClr val="tx1"/>
              </a:buClr>
              <a:buSzPct val="100000"/>
              <a:buFont typeface="Arial" pitchFamily="34" charset="0"/>
              <a:buChar char="•"/>
              <a:defRPr sz="1600" b="0" i="0" baseline="0">
                <a:solidFill>
                  <a:schemeClr val="tx1"/>
                </a:solidFill>
                <a:latin typeface="Gill Sans Nova Light" panose="020B0402020204020203" pitchFamily="34" charset="0"/>
                <a:sym typeface="+mn-lt"/>
              </a:defRPr>
            </a:lvl2pPr>
            <a:lvl3pPr marL="359946" indent="-179974" algn="l" defTabSz="895228" rtl="0" eaLnBrk="1" fontAlgn="base" hangingPunct="1">
              <a:spcBef>
                <a:spcPct val="0"/>
              </a:spcBef>
              <a:spcAft>
                <a:spcPct val="0"/>
              </a:spcAft>
              <a:buClr>
                <a:schemeClr val="tx1"/>
              </a:buClr>
              <a:buSzPct val="100000"/>
              <a:buFont typeface="Arial" panose="020B0604020202020204" pitchFamily="34" charset="0"/>
              <a:buChar char="–"/>
              <a:defRPr sz="1600" b="0" i="0" baseline="0">
                <a:solidFill>
                  <a:schemeClr val="tx1"/>
                </a:solidFill>
                <a:latin typeface="Gill Sans Nova Light" panose="020B0402020204020203" pitchFamily="34" charset="0"/>
                <a:sym typeface="+mn-lt"/>
              </a:defRPr>
            </a:lvl3pPr>
            <a:lvl4pPr marL="539917" indent="-179974" algn="l" defTabSz="895228" rtl="0" eaLnBrk="1" fontAlgn="base" hangingPunct="1">
              <a:spcBef>
                <a:spcPct val="0"/>
              </a:spcBef>
              <a:spcAft>
                <a:spcPct val="0"/>
              </a:spcAft>
              <a:buClr>
                <a:schemeClr val="tx1"/>
              </a:buClr>
              <a:buSzPct val="100000"/>
              <a:buFont typeface="Arial" pitchFamily="34" charset="0"/>
              <a:buChar char="»"/>
              <a:defRPr sz="1600" b="0" i="0" baseline="0">
                <a:solidFill>
                  <a:schemeClr val="tx1"/>
                </a:solidFill>
                <a:latin typeface="Gill Sans Nova Light" panose="020B0402020204020203" pitchFamily="34" charset="0"/>
                <a:sym typeface="+mn-lt"/>
              </a:defRPr>
            </a:lvl4pPr>
            <a:lvl5pPr marL="719889" indent="-179974" algn="l" defTabSz="895228" rtl="0" eaLnBrk="1" fontAlgn="base" hangingPunct="1">
              <a:spcBef>
                <a:spcPct val="0"/>
              </a:spcBef>
              <a:spcAft>
                <a:spcPct val="0"/>
              </a:spcAft>
              <a:buClr>
                <a:schemeClr val="tx2"/>
              </a:buClr>
              <a:buSzPct val="100000"/>
              <a:buFont typeface="Arial" panose="020B0604020202020204" pitchFamily="34" charset="0"/>
              <a:buChar char="›"/>
              <a:defRPr sz="1600" b="0" i="0" baseline="0">
                <a:solidFill>
                  <a:schemeClr val="tx1"/>
                </a:solidFill>
                <a:latin typeface="Gill Sans Nova Light" panose="020B0402020204020203" pitchFamily="34" charset="0"/>
                <a:sym typeface="+mn-lt"/>
              </a:defRPr>
            </a:lvl5pPr>
            <a:lvl6pPr marL="749707" indent="-130155" algn="l" defTabSz="895228"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707" indent="-130155" algn="l" defTabSz="895228"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707" indent="-130155" algn="l" defTabSz="895228"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707" indent="-130155" algn="l" defTabSz="895228"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ctr"/>
            <a:r>
              <a:rPr lang="nl-NL" sz="3600" b="1" kern="1200" dirty="0">
                <a:solidFill>
                  <a:schemeClr val="accent4"/>
                </a:solidFill>
                <a:latin typeface="+mn-lt"/>
              </a:rPr>
              <a:t>Ik vind</a:t>
            </a:r>
            <a:r>
              <a:rPr lang="nl-NL" sz="3600" b="1" dirty="0">
                <a:solidFill>
                  <a:schemeClr val="accent4"/>
                </a:solidFill>
                <a:latin typeface="+mn-lt"/>
              </a:rPr>
              <a:t> dat vrouwen buitenshuis moeten werken, ook als ze een gezin hebben. </a:t>
            </a:r>
            <a:endParaRPr lang="nl-NL" sz="3600" b="1" kern="1200" dirty="0">
              <a:solidFill>
                <a:schemeClr val="accent4"/>
              </a:solidFill>
              <a:latin typeface="+mn-lt"/>
              <a:cs typeface="Arial"/>
            </a:endParaRPr>
          </a:p>
        </p:txBody>
      </p:sp>
    </p:spTree>
    <p:extLst>
      <p:ext uri="{BB962C8B-B14F-4D97-AF65-F5344CB8AC3E}">
        <p14:creationId xmlns:p14="http://schemas.microsoft.com/office/powerpoint/2010/main" val="2815055329"/>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el 3"/>
          <p:cNvSpPr>
            <a:spLocks noGrp="1"/>
          </p:cNvSpPr>
          <p:nvPr>
            <p:ph type="title"/>
          </p:nvPr>
        </p:nvSpPr>
        <p:spPr>
          <a:xfrm>
            <a:off x="554736" y="415185"/>
            <a:ext cx="11082528" cy="439639"/>
          </a:xfrm>
        </p:spPr>
        <p:txBody>
          <a:bodyPr/>
          <a:lstStyle/>
          <a:p>
            <a:r>
              <a:rPr lang="nl-NL" sz="3200" dirty="0">
                <a:latin typeface="Andada" panose="020B0604020202020204" charset="0"/>
              </a:rPr>
              <a:t>Waarom kiezen voor een dialoog?</a:t>
            </a:r>
            <a:endParaRPr lang="en-GB" sz="3200" dirty="0">
              <a:latin typeface="Andada" panose="020B0604020202020204" charset="0"/>
            </a:endParaRPr>
          </a:p>
        </p:txBody>
      </p:sp>
      <p:sp>
        <p:nvSpPr>
          <p:cNvPr id="2" name="Tekstvak 1">
            <a:extLst>
              <a:ext uri="{FF2B5EF4-FFF2-40B4-BE49-F238E27FC236}">
                <a16:creationId xmlns:a16="http://schemas.microsoft.com/office/drawing/2014/main" id="{43F3EF95-2403-6D46-B3EE-7984001569E5}"/>
              </a:ext>
            </a:extLst>
          </p:cNvPr>
          <p:cNvSpPr txBox="1"/>
          <p:nvPr/>
        </p:nvSpPr>
        <p:spPr>
          <a:xfrm>
            <a:off x="1355271" y="2041072"/>
            <a:ext cx="4229100" cy="241604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r>
              <a:rPr lang="nl-NL" sz="2000" b="1" dirty="0">
                <a:solidFill>
                  <a:schemeClr val="tx2"/>
                </a:solidFill>
                <a:ea typeface="+mj-ea"/>
                <a:cs typeface="+mj-cs"/>
                <a:sym typeface="+mj-lt"/>
              </a:rPr>
              <a:t>Discussie</a:t>
            </a:r>
          </a:p>
          <a:p>
            <a:endParaRPr lang="nl-NL" dirty="0"/>
          </a:p>
          <a:p>
            <a:r>
              <a:rPr lang="nl-NL" dirty="0"/>
              <a:t>Overtuigen</a:t>
            </a:r>
          </a:p>
          <a:p>
            <a:r>
              <a:rPr lang="nl-NL" dirty="0"/>
              <a:t>Focus op praten</a:t>
            </a:r>
          </a:p>
          <a:p>
            <a:r>
              <a:rPr lang="nl-NL" dirty="0"/>
              <a:t>Argumenten geven</a:t>
            </a:r>
          </a:p>
          <a:p>
            <a:r>
              <a:rPr lang="nl-NL" dirty="0"/>
              <a:t>Wie heeft gelijk?</a:t>
            </a:r>
          </a:p>
          <a:p>
            <a:r>
              <a:rPr lang="nl-NL" dirty="0"/>
              <a:t>Dominanten hebben de overhand</a:t>
            </a:r>
          </a:p>
          <a:p>
            <a:r>
              <a:rPr lang="nl-NL" dirty="0"/>
              <a:t>Geen/weinig gebruik van werkvormen</a:t>
            </a:r>
          </a:p>
        </p:txBody>
      </p:sp>
      <p:sp>
        <p:nvSpPr>
          <p:cNvPr id="5" name="Tekstvak 4">
            <a:extLst>
              <a:ext uri="{FF2B5EF4-FFF2-40B4-BE49-F238E27FC236}">
                <a16:creationId xmlns:a16="http://schemas.microsoft.com/office/drawing/2014/main" id="{BD478AFF-F459-8946-8481-597E141DB90E}"/>
              </a:ext>
            </a:extLst>
          </p:cNvPr>
          <p:cNvSpPr txBox="1"/>
          <p:nvPr/>
        </p:nvSpPr>
        <p:spPr>
          <a:xfrm>
            <a:off x="6242546" y="2025677"/>
            <a:ext cx="5024168" cy="235449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r>
              <a:rPr lang="nl-NL" sz="2000" b="1" dirty="0">
                <a:solidFill>
                  <a:schemeClr val="tx2"/>
                </a:solidFill>
                <a:ea typeface="+mj-ea"/>
                <a:cs typeface="+mj-cs"/>
                <a:sym typeface="+mj-lt"/>
              </a:rPr>
              <a:t>Dialoog</a:t>
            </a:r>
          </a:p>
          <a:p>
            <a:endParaRPr lang="nl-NL" dirty="0"/>
          </a:p>
          <a:p>
            <a:r>
              <a:rPr lang="nl-NL" dirty="0"/>
              <a:t>Ontdekken</a:t>
            </a:r>
          </a:p>
          <a:p>
            <a:r>
              <a:rPr lang="nl-NL" dirty="0"/>
              <a:t>Focus op luisteren</a:t>
            </a:r>
          </a:p>
          <a:p>
            <a:r>
              <a:rPr lang="nl-NL" dirty="0"/>
              <a:t>Vragen stellen</a:t>
            </a:r>
          </a:p>
          <a:p>
            <a:r>
              <a:rPr lang="nl-NL" dirty="0"/>
              <a:t>Wat zien we?</a:t>
            </a:r>
          </a:p>
          <a:p>
            <a:r>
              <a:rPr lang="nl-NL" dirty="0"/>
              <a:t>Gelijke(re) inbreng van deelnemers</a:t>
            </a:r>
          </a:p>
          <a:p>
            <a:r>
              <a:rPr lang="nl-NL" dirty="0"/>
              <a:t>Slim gebruik van interactieve werkvormen</a:t>
            </a:r>
          </a:p>
        </p:txBody>
      </p:sp>
    </p:spTree>
    <p:extLst>
      <p:ext uri="{BB962C8B-B14F-4D97-AF65-F5344CB8AC3E}">
        <p14:creationId xmlns:p14="http://schemas.microsoft.com/office/powerpoint/2010/main" val="3252723318"/>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6" hidden="1">
            <a:extLst>
              <a:ext uri="{FF2B5EF4-FFF2-40B4-BE49-F238E27FC236}">
                <a16:creationId xmlns:a16="http://schemas.microsoft.com/office/drawing/2014/main" id="{EC920186-7826-4CE7-B11B-F23F98040EB8}"/>
              </a:ext>
            </a:extLst>
          </p:cNvPr>
          <p:cNvGraphicFramePr>
            <a:graphicFrameLocks noChangeAspect="1"/>
          </p:cNvGraphicFramePr>
          <p:nvPr>
            <p:custDataLst>
              <p:tags r:id="rId2"/>
            </p:custDataLst>
          </p:nvPr>
        </p:nvGraphicFramePr>
        <p:xfrm>
          <a:off x="1679" y="1639"/>
          <a:ext cx="1588" cy="1588"/>
        </p:xfrm>
        <a:graphic>
          <a:graphicData uri="http://schemas.openxmlformats.org/presentationml/2006/ole">
            <mc:AlternateContent xmlns:mc="http://schemas.openxmlformats.org/markup-compatibility/2006">
              <mc:Choice xmlns:v="urn:schemas-microsoft-com:vml" Requires="v">
                <p:oleObj spid="_x0000_s34817" name="think-cell Slide" r:id="rId6" imgW="395" imgH="394" progId="TCLayout.ActiveDocument.1">
                  <p:embed/>
                </p:oleObj>
              </mc:Choice>
              <mc:Fallback>
                <p:oleObj name="think-cell Slide" r:id="rId6" imgW="395" imgH="394" progId="TCLayout.ActiveDocument.1">
                  <p:embed/>
                  <p:pic>
                    <p:nvPicPr>
                      <p:cNvPr id="8" name="Object 6" hidden="1">
                        <a:extLst>
                          <a:ext uri="{FF2B5EF4-FFF2-40B4-BE49-F238E27FC236}">
                            <a16:creationId xmlns:a16="http://schemas.microsoft.com/office/drawing/2014/main" id="{EC920186-7826-4CE7-B11B-F23F98040EB8}"/>
                          </a:ext>
                        </a:extLst>
                      </p:cNvPr>
                      <p:cNvPicPr/>
                      <p:nvPr/>
                    </p:nvPicPr>
                    <p:blipFill>
                      <a:blip r:embed="rId7"/>
                      <a:stretch>
                        <a:fillRect/>
                      </a:stretch>
                    </p:blipFill>
                    <p:spPr>
                      <a:xfrm>
                        <a:off x="1679" y="1639"/>
                        <a:ext cx="1588" cy="1588"/>
                      </a:xfrm>
                      <a:prstGeom prst="rect">
                        <a:avLst/>
                      </a:prstGeom>
                    </p:spPr>
                  </p:pic>
                </p:oleObj>
              </mc:Fallback>
            </mc:AlternateContent>
          </a:graphicData>
        </a:graphic>
      </p:graphicFrame>
      <p:sp>
        <p:nvSpPr>
          <p:cNvPr id="9" name="Rectangle 1" hidden="1">
            <a:extLst>
              <a:ext uri="{FF2B5EF4-FFF2-40B4-BE49-F238E27FC236}">
                <a16:creationId xmlns:a16="http://schemas.microsoft.com/office/drawing/2014/main" id="{24149BCA-85A0-4CDE-A12B-011AA821A1A0}"/>
              </a:ext>
            </a:extLst>
          </p:cNvPr>
          <p:cNvSpPr/>
          <p:nvPr>
            <p:custDataLst>
              <p:tags r:id="rId3"/>
            </p:custDataLst>
          </p:nvPr>
        </p:nvSpPr>
        <p:spPr>
          <a:xfrm>
            <a:off x="93" y="50"/>
            <a:ext cx="158747" cy="158747"/>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defTabSz="914276">
              <a:spcBef>
                <a:spcPts val="300"/>
              </a:spcBef>
              <a:spcAft>
                <a:spcPts val="300"/>
              </a:spcAft>
            </a:pPr>
            <a:endParaRPr lang="nl-NL" sz="4100" dirty="0">
              <a:solidFill>
                <a:srgbClr val="FFFFFF"/>
              </a:solidFill>
              <a:latin typeface="Gill Sans Nova Medium" panose="020B0502020204020203" pitchFamily="34" charset="0"/>
              <a:ea typeface="Verdana" panose="020B0604030504040204" pitchFamily="34" charset="0"/>
              <a:cs typeface="Arial" panose="020B0604020202020204" pitchFamily="34" charset="0"/>
              <a:sym typeface="Andada" panose="02000000000000000000" pitchFamily="50" charset="0"/>
            </a:endParaRPr>
          </a:p>
        </p:txBody>
      </p:sp>
      <p:pic>
        <p:nvPicPr>
          <p:cNvPr id="15" name="Afbeelding 14">
            <a:extLst>
              <a:ext uri="{FF2B5EF4-FFF2-40B4-BE49-F238E27FC236}">
                <a16:creationId xmlns:a16="http://schemas.microsoft.com/office/drawing/2014/main" id="{F3157D65-390D-6D40-B378-F888118F050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rgbClr val="507E8F"/>
          </a:solidFill>
        </p:spPr>
      </p:pic>
    </p:spTree>
    <p:extLst>
      <p:ext uri="{BB962C8B-B14F-4D97-AF65-F5344CB8AC3E}">
        <p14:creationId xmlns:p14="http://schemas.microsoft.com/office/powerpoint/2010/main" val="3793862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356408-3BF9-4F2C-B349-FD6F4C53D383}"/>
              </a:ext>
            </a:extLst>
          </p:cNvPr>
          <p:cNvSpPr>
            <a:spLocks noGrp="1"/>
          </p:cNvSpPr>
          <p:nvPr>
            <p:ph type="title"/>
          </p:nvPr>
        </p:nvSpPr>
        <p:spPr/>
        <p:txBody>
          <a:bodyPr/>
          <a:lstStyle/>
          <a:p>
            <a:r>
              <a:rPr lang="nl-NL" dirty="0"/>
              <a:t>Doelen van vandaag</a:t>
            </a:r>
          </a:p>
        </p:txBody>
      </p:sp>
      <p:sp>
        <p:nvSpPr>
          <p:cNvPr id="4" name="Tekstvak 3">
            <a:extLst>
              <a:ext uri="{FF2B5EF4-FFF2-40B4-BE49-F238E27FC236}">
                <a16:creationId xmlns:a16="http://schemas.microsoft.com/office/drawing/2014/main" id="{90ABC79D-1D28-4F76-AEC9-58169AA23CBE}"/>
              </a:ext>
            </a:extLst>
          </p:cNvPr>
          <p:cNvSpPr txBox="1"/>
          <p:nvPr/>
        </p:nvSpPr>
        <p:spPr>
          <a:xfrm>
            <a:off x="2030627" y="1402083"/>
            <a:ext cx="8328454" cy="452431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rtl="0" fontAlgn="base"/>
            <a:r>
              <a:rPr lang="nl-NL" sz="2400" b="0" i="0" dirty="0">
                <a:solidFill>
                  <a:srgbClr val="000000"/>
                </a:solidFill>
                <a:effectLst/>
              </a:rPr>
              <a:t>Aan het eind van de TTT-sessie is de deelnemer in staat om zelfstandig een dialoogsessie te faciliteren, wat wil zeggen: </a:t>
            </a:r>
          </a:p>
          <a:p>
            <a:pPr algn="l" rtl="0" fontAlgn="base"/>
            <a:endParaRPr lang="nl-NL" sz="2400" b="0" i="0" dirty="0">
              <a:solidFill>
                <a:srgbClr val="000000"/>
              </a:solidFill>
              <a:effectLst/>
            </a:endParaRPr>
          </a:p>
          <a:p>
            <a:pPr marL="342900" indent="-342900" algn="l" rtl="0" fontAlgn="base">
              <a:buFont typeface="Wingdings" panose="05000000000000000000" pitchFamily="2" charset="2"/>
              <a:buChar char="ü"/>
            </a:pPr>
            <a:r>
              <a:rPr lang="nl-NL" sz="2400" b="0" i="0" dirty="0">
                <a:solidFill>
                  <a:srgbClr val="000000"/>
                </a:solidFill>
                <a:effectLst/>
              </a:rPr>
              <a:t>Je weet de juiste toon en inhoud te vinden, passend bij de doelgroep en het doel van de dialoogsessies; </a:t>
            </a:r>
          </a:p>
          <a:p>
            <a:pPr algn="l" rtl="0" fontAlgn="base"/>
            <a:endParaRPr lang="nl-NL" sz="2400" b="0" i="0" dirty="0">
              <a:solidFill>
                <a:srgbClr val="000000"/>
              </a:solidFill>
              <a:effectLst/>
            </a:endParaRPr>
          </a:p>
          <a:p>
            <a:pPr marL="342900" indent="-342900" algn="l" rtl="0" fontAlgn="base">
              <a:buFont typeface="Wingdings" panose="05000000000000000000" pitchFamily="2" charset="2"/>
              <a:buChar char="ü"/>
            </a:pPr>
            <a:r>
              <a:rPr lang="nl-NL" sz="2400" b="0" i="0" dirty="0">
                <a:solidFill>
                  <a:srgbClr val="000000"/>
                </a:solidFill>
                <a:effectLst/>
              </a:rPr>
              <a:t>Je kan de rol van facilitator van de dialoogsessies op je nemen en zet de juiste open houding in waarbij de eigen mening wordt uitgesteld; </a:t>
            </a:r>
          </a:p>
          <a:p>
            <a:pPr algn="l" rtl="0" fontAlgn="base"/>
            <a:endParaRPr lang="nl-NL" sz="2400" b="0" i="0" dirty="0">
              <a:solidFill>
                <a:srgbClr val="000000"/>
              </a:solidFill>
              <a:effectLst/>
            </a:endParaRPr>
          </a:p>
          <a:p>
            <a:pPr marL="342900" indent="-342900" algn="l" rtl="0" fontAlgn="base">
              <a:buFont typeface="Wingdings" panose="05000000000000000000" pitchFamily="2" charset="2"/>
              <a:buChar char="ü"/>
            </a:pPr>
            <a:r>
              <a:rPr lang="nl-NL" sz="2400" b="0" i="0" dirty="0">
                <a:solidFill>
                  <a:srgbClr val="000000"/>
                </a:solidFill>
                <a:effectLst/>
              </a:rPr>
              <a:t>Je weet de juiste gesprekstechnieken in te zetten om in de dialoogsessies tot dialoog te komen met de groep. </a:t>
            </a:r>
          </a:p>
        </p:txBody>
      </p:sp>
    </p:spTree>
    <p:extLst>
      <p:ext uri="{BB962C8B-B14F-4D97-AF65-F5344CB8AC3E}">
        <p14:creationId xmlns:p14="http://schemas.microsoft.com/office/powerpoint/2010/main" val="1973781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356408-3BF9-4F2C-B349-FD6F4C53D383}"/>
              </a:ext>
            </a:extLst>
          </p:cNvPr>
          <p:cNvSpPr>
            <a:spLocks noGrp="1"/>
          </p:cNvSpPr>
          <p:nvPr>
            <p:ph type="title"/>
          </p:nvPr>
        </p:nvSpPr>
        <p:spPr/>
        <p:txBody>
          <a:bodyPr/>
          <a:lstStyle/>
          <a:p>
            <a:r>
              <a:rPr lang="nl-NL" dirty="0"/>
              <a:t>Programma voor vandaag </a:t>
            </a:r>
          </a:p>
        </p:txBody>
      </p:sp>
      <p:sp>
        <p:nvSpPr>
          <p:cNvPr id="4" name="Tekstvak 3">
            <a:extLst>
              <a:ext uri="{FF2B5EF4-FFF2-40B4-BE49-F238E27FC236}">
                <a16:creationId xmlns:a16="http://schemas.microsoft.com/office/drawing/2014/main" id="{90ABC79D-1D28-4F76-AEC9-58169AA23CBE}"/>
              </a:ext>
            </a:extLst>
          </p:cNvPr>
          <p:cNvSpPr txBox="1"/>
          <p:nvPr/>
        </p:nvSpPr>
        <p:spPr>
          <a:xfrm>
            <a:off x="1717964" y="1322570"/>
            <a:ext cx="8368145" cy="526297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457200" indent="-457200" algn="l" rtl="0" fontAlgn="base">
              <a:buAutoNum type="arabicPeriod"/>
            </a:pPr>
            <a:r>
              <a:rPr lang="nl-NL" sz="2400" b="0" i="0" dirty="0">
                <a:solidFill>
                  <a:srgbClr val="000000"/>
                </a:solidFill>
                <a:effectLst/>
              </a:rPr>
              <a:t>Wat is een dialoogsessie, waarom houden we dialoogsessies en hoe ziet de opzet eruit? </a:t>
            </a:r>
          </a:p>
          <a:p>
            <a:pPr marL="457200" indent="-457200" algn="l" rtl="0" fontAlgn="base">
              <a:buAutoNum type="arabicPeriod"/>
            </a:pPr>
            <a:r>
              <a:rPr lang="nl-NL" sz="2400" dirty="0">
                <a:solidFill>
                  <a:srgbClr val="000000"/>
                </a:solidFill>
              </a:rPr>
              <a:t>Hoe zit het met jouw eigen overtuigingen en wereldbeeld: oefening </a:t>
            </a:r>
            <a:r>
              <a:rPr lang="nl-NL" sz="2400" dirty="0" err="1">
                <a:solidFill>
                  <a:srgbClr val="000000"/>
                </a:solidFill>
              </a:rPr>
              <a:t>waardeverkenning</a:t>
            </a:r>
            <a:r>
              <a:rPr lang="nl-NL" sz="2400" dirty="0">
                <a:solidFill>
                  <a:srgbClr val="000000"/>
                </a:solidFill>
              </a:rPr>
              <a:t> </a:t>
            </a:r>
          </a:p>
          <a:p>
            <a:pPr marL="457200" indent="-457200" algn="l" rtl="0" fontAlgn="base">
              <a:buAutoNum type="arabicPeriod"/>
            </a:pPr>
            <a:r>
              <a:rPr lang="nl-NL" sz="2400" b="0" i="0" dirty="0">
                <a:solidFill>
                  <a:srgbClr val="000000"/>
                </a:solidFill>
                <a:effectLst/>
              </a:rPr>
              <a:t>Hoe houd je een goede dialoogsessie (gesprekstechnieken en voorwaar</a:t>
            </a:r>
            <a:r>
              <a:rPr lang="nl-NL" sz="2400" dirty="0">
                <a:solidFill>
                  <a:srgbClr val="000000"/>
                </a:solidFill>
              </a:rPr>
              <a:t>den) en wat is jouw rol als facilitator? </a:t>
            </a:r>
          </a:p>
          <a:p>
            <a:pPr marL="457200" indent="-457200" algn="l" rtl="0" fontAlgn="base">
              <a:buAutoNum type="arabicPeriod"/>
            </a:pPr>
            <a:r>
              <a:rPr lang="nl-NL" sz="2400" b="0" i="0" dirty="0">
                <a:solidFill>
                  <a:srgbClr val="000000"/>
                </a:solidFill>
                <a:effectLst/>
              </a:rPr>
              <a:t>Wat zijn de belangrijkste </a:t>
            </a:r>
            <a:r>
              <a:rPr lang="nl-NL" sz="2400" dirty="0">
                <a:solidFill>
                  <a:srgbClr val="000000"/>
                </a:solidFill>
              </a:rPr>
              <a:t>kernboodschappen om de deelnemers mee te geven (met name in introductie en afsluiting)?</a:t>
            </a:r>
          </a:p>
          <a:p>
            <a:pPr marL="457200" indent="-457200" algn="l" rtl="0" fontAlgn="base">
              <a:buAutoNum type="arabicPeriod"/>
            </a:pPr>
            <a:r>
              <a:rPr lang="nl-NL" sz="2400" b="0" i="0" dirty="0">
                <a:solidFill>
                  <a:srgbClr val="000000"/>
                </a:solidFill>
                <a:effectLst/>
              </a:rPr>
              <a:t>Wat is je worst case scenario als je denkt aan het faciliteren van de sessie? </a:t>
            </a:r>
          </a:p>
          <a:p>
            <a:pPr marL="457200" indent="-457200" algn="l" rtl="0" fontAlgn="base">
              <a:buAutoNum type="arabicPeriod"/>
            </a:pPr>
            <a:r>
              <a:rPr lang="nl-NL" sz="2400" dirty="0">
                <a:solidFill>
                  <a:srgbClr val="000000"/>
                </a:solidFill>
              </a:rPr>
              <a:t>Hoe comfortabel met je nu en welke vragen liggen er nog? </a:t>
            </a:r>
            <a:endParaRPr lang="nl-NL" sz="2400" b="0" i="0" dirty="0">
              <a:solidFill>
                <a:srgbClr val="000000"/>
              </a:solidFill>
              <a:effectLst/>
            </a:endParaRPr>
          </a:p>
        </p:txBody>
      </p:sp>
    </p:spTree>
    <p:extLst>
      <p:ext uri="{BB962C8B-B14F-4D97-AF65-F5344CB8AC3E}">
        <p14:creationId xmlns:p14="http://schemas.microsoft.com/office/powerpoint/2010/main" val="6034112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hthoek 12">
            <a:extLst>
              <a:ext uri="{FF2B5EF4-FFF2-40B4-BE49-F238E27FC236}">
                <a16:creationId xmlns:a16="http://schemas.microsoft.com/office/drawing/2014/main" id="{9E83209C-37CE-42C8-A719-2631BDFE198A}"/>
              </a:ext>
            </a:extLst>
          </p:cNvPr>
          <p:cNvSpPr/>
          <p:nvPr/>
        </p:nvSpPr>
        <p:spPr>
          <a:xfrm>
            <a:off x="4310742" y="2038203"/>
            <a:ext cx="7326523" cy="3156580"/>
          </a:xfrm>
          <a:prstGeom prst="rect">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32" err="1">
              <a:solidFill>
                <a:schemeClr val="tx1"/>
              </a:solidFill>
            </a:endParaRPr>
          </a:p>
        </p:txBody>
      </p:sp>
      <p:sp>
        <p:nvSpPr>
          <p:cNvPr id="2" name="Titel 1">
            <a:extLst>
              <a:ext uri="{FF2B5EF4-FFF2-40B4-BE49-F238E27FC236}">
                <a16:creationId xmlns:a16="http://schemas.microsoft.com/office/drawing/2014/main" id="{E90D2C88-4D24-4866-BB9E-4945AF66A281}"/>
              </a:ext>
            </a:extLst>
          </p:cNvPr>
          <p:cNvSpPr>
            <a:spLocks noGrp="1"/>
          </p:cNvSpPr>
          <p:nvPr>
            <p:ph type="title"/>
          </p:nvPr>
        </p:nvSpPr>
        <p:spPr/>
        <p:txBody>
          <a:bodyPr/>
          <a:lstStyle/>
          <a:p>
            <a:r>
              <a:rPr lang="nl-NL" sz="2850"/>
              <a:t>Wat bedoelen we bij Het Potentieel Pakken met een dialoogsessie? </a:t>
            </a:r>
          </a:p>
        </p:txBody>
      </p:sp>
      <p:sp>
        <p:nvSpPr>
          <p:cNvPr id="3" name="Tekstvak 2">
            <a:extLst>
              <a:ext uri="{FF2B5EF4-FFF2-40B4-BE49-F238E27FC236}">
                <a16:creationId xmlns:a16="http://schemas.microsoft.com/office/drawing/2014/main" id="{8A4700A3-B28B-4FD6-A646-0E88A0D8DD11}"/>
              </a:ext>
            </a:extLst>
          </p:cNvPr>
          <p:cNvSpPr txBox="1"/>
          <p:nvPr/>
        </p:nvSpPr>
        <p:spPr>
          <a:xfrm>
            <a:off x="4718583" y="2343107"/>
            <a:ext cx="6254436" cy="276998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456565" lvl="1" algn="ctr"/>
            <a:r>
              <a:rPr lang="nl-NL" sz="2000" b="1" i="1">
                <a:solidFill>
                  <a:schemeClr val="accent4"/>
                </a:solidFill>
                <a:latin typeface="Arial"/>
                <a:cs typeface="Arial"/>
              </a:rPr>
              <a:t>“ Een dialoogsessie is een gesprek met een groep medewerkers waarbij op een open manier het gesprek wordt aangegaan over het onderwerp ‘Contractuitbreiding’ met als doel bewustwording te creëren, mensen aan het denken te zetten en een handelingsperspectief te bieden als ze geïnteresseerd </a:t>
            </a:r>
            <a:r>
              <a:rPr lang="nl-NL" sz="2000" b="1" i="1">
                <a:solidFill>
                  <a:schemeClr val="accent4"/>
                </a:solidFill>
                <a:cs typeface="Arial"/>
              </a:rPr>
              <a:t>zijn om hun contract uit te breiden”</a:t>
            </a:r>
          </a:p>
          <a:p>
            <a:pPr marL="742315" lvl="1" indent="-285750" algn="ctr">
              <a:buFont typeface="Arial"/>
              <a:buChar char="•"/>
            </a:pPr>
            <a:endParaRPr lang="nl-NL" sz="2000" b="1" i="1">
              <a:solidFill>
                <a:schemeClr val="accent4"/>
              </a:solidFill>
              <a:cs typeface="Arial"/>
            </a:endParaRPr>
          </a:p>
        </p:txBody>
      </p:sp>
      <p:pic>
        <p:nvPicPr>
          <p:cNvPr id="29698" name="Picture 2" descr="Cartoon of business people in an innovation session and man with arm Stock  Photo - Alamy">
            <a:extLst>
              <a:ext uri="{FF2B5EF4-FFF2-40B4-BE49-F238E27FC236}">
                <a16:creationId xmlns:a16="http://schemas.microsoft.com/office/drawing/2014/main" id="{E0FC0755-14B9-4E3E-A66D-8F31058EFD0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8398"/>
          <a:stretch/>
        </p:blipFill>
        <p:spPr bwMode="auto">
          <a:xfrm>
            <a:off x="765271" y="1966409"/>
            <a:ext cx="3062360" cy="30119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67226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583182-3E7F-47C6-B0C6-DA64E1821954}"/>
              </a:ext>
            </a:extLst>
          </p:cNvPr>
          <p:cNvSpPr>
            <a:spLocks noGrp="1"/>
          </p:cNvSpPr>
          <p:nvPr>
            <p:ph type="title"/>
          </p:nvPr>
        </p:nvSpPr>
        <p:spPr/>
        <p:txBody>
          <a:bodyPr/>
          <a:lstStyle/>
          <a:p>
            <a:r>
              <a:rPr lang="nl-NL"/>
              <a:t>De dialoogsessie op één pagina </a:t>
            </a:r>
          </a:p>
        </p:txBody>
      </p:sp>
      <p:sp>
        <p:nvSpPr>
          <p:cNvPr id="4" name="TextBox 8">
            <a:extLst>
              <a:ext uri="{FF2B5EF4-FFF2-40B4-BE49-F238E27FC236}">
                <a16:creationId xmlns:a16="http://schemas.microsoft.com/office/drawing/2014/main" id="{08903C41-ED43-4511-A889-AF02581082AC}"/>
              </a:ext>
            </a:extLst>
          </p:cNvPr>
          <p:cNvSpPr txBox="1">
            <a:spLocks/>
          </p:cNvSpPr>
          <p:nvPr/>
        </p:nvSpPr>
        <p:spPr>
          <a:xfrm>
            <a:off x="898680" y="2654712"/>
            <a:ext cx="10394640" cy="972744"/>
          </a:xfrm>
          <a:prstGeom prst="rect">
            <a:avLst/>
          </a:prstGeom>
          <a:solidFill>
            <a:schemeClr val="bg2"/>
          </a:solidFill>
          <a:ln w="9525">
            <a:noFill/>
          </a:ln>
        </p:spPr>
        <p:txBody>
          <a:bodyPr vert="horz" wrap="square" lIns="186595" tIns="46649" rIns="46649" bIns="46649" rtlCol="0" anchor="ctr" anchorCtr="0">
            <a:noAutofit/>
          </a:bodyPr>
          <a:lstStyle>
            <a:lvl1pPr marL="0" lvl="0" indent="0" defTabSz="895350" eaLnBrk="1" latinLnBrk="0" hangingPunct="1">
              <a:buClr>
                <a:schemeClr val="tx2"/>
              </a:buClr>
              <a:buSzPct val="100000"/>
              <a:defRPr lang="en-US" baseline="0" dirty="0">
                <a:latin typeface="+mn-lt"/>
              </a:defRPr>
            </a:lvl1pPr>
            <a:lvl2pPr marL="194400" lvl="1" indent="-190800" defTabSz="895350" eaLnBrk="1" latinLnBrk="0" hangingPunct="1">
              <a:buClr>
                <a:schemeClr val="tx2"/>
              </a:buClr>
              <a:buSzPct val="125000"/>
              <a:buFont typeface="Arial" charset="0"/>
              <a:buChar char="▪"/>
              <a:defRPr lang="en-US" baseline="0" dirty="0">
                <a:latin typeface="+mn-lt"/>
              </a:defRPr>
            </a:lvl2pPr>
            <a:lvl3pPr marL="446400" lvl="2" indent="-248400" defTabSz="895350" eaLnBrk="1" latinLnBrk="0" hangingPunct="1">
              <a:buClr>
                <a:schemeClr val="tx2"/>
              </a:buClr>
              <a:buSzPct val="120000"/>
              <a:buFont typeface="Arial" charset="0"/>
              <a:buChar char="–"/>
              <a:defRPr lang="en-US" baseline="0" dirty="0">
                <a:latin typeface="+mn-lt"/>
              </a:defRPr>
            </a:lvl3pPr>
            <a:lvl4pPr marL="615600" lvl="3" indent="-154800" defTabSz="895350" eaLnBrk="1" latinLnBrk="0" hangingPunct="1">
              <a:buClr>
                <a:schemeClr val="tx2"/>
              </a:buClr>
              <a:buSzPct val="120000"/>
              <a:buFont typeface="Arial" charset="0"/>
              <a:buChar char="▫"/>
              <a:defRPr lang="en-US" baseline="0" dirty="0">
                <a:latin typeface="+mn-lt"/>
              </a:defRPr>
            </a:lvl4pPr>
            <a:lvl5pPr marL="748800" lvl="4" indent="-129600" defTabSz="895350" eaLnBrk="1" latinLnBrk="0" hangingPunct="1">
              <a:buClr>
                <a:schemeClr val="tx2"/>
              </a:buClr>
              <a:buSzPct val="89000"/>
              <a:buFont typeface="Arial" charset="0"/>
              <a:buChar char="-"/>
              <a:defRPr lang="en-US" baseline="0" dirty="0">
                <a:latin typeface="+mn-lt"/>
              </a:defRPr>
            </a:lvl5pPr>
            <a:lvl6pPr marL="999794" indent="-173575" defTabSz="1193860" fontAlgn="base">
              <a:spcBef>
                <a:spcPct val="0"/>
              </a:spcBef>
              <a:spcAft>
                <a:spcPct val="0"/>
              </a:spcAft>
              <a:buClr>
                <a:schemeClr val="tx2"/>
              </a:buClr>
              <a:buSzPct val="89000"/>
              <a:buFont typeface="Arial" charset="0"/>
              <a:buChar char="-"/>
              <a:defRPr sz="2133" baseline="0">
                <a:latin typeface="+mn-lt"/>
              </a:defRPr>
            </a:lvl6pPr>
            <a:lvl7pPr marL="999794" indent="-173575" defTabSz="1193860" fontAlgn="base">
              <a:spcBef>
                <a:spcPct val="0"/>
              </a:spcBef>
              <a:spcAft>
                <a:spcPct val="0"/>
              </a:spcAft>
              <a:buClr>
                <a:schemeClr val="tx2"/>
              </a:buClr>
              <a:buSzPct val="89000"/>
              <a:buFont typeface="Arial" charset="0"/>
              <a:buChar char="-"/>
              <a:defRPr sz="2133" baseline="0">
                <a:latin typeface="+mn-lt"/>
              </a:defRPr>
            </a:lvl7pPr>
            <a:lvl8pPr marL="999794" indent="-173575" defTabSz="1193860" fontAlgn="base">
              <a:spcBef>
                <a:spcPct val="0"/>
              </a:spcBef>
              <a:spcAft>
                <a:spcPct val="0"/>
              </a:spcAft>
              <a:buClr>
                <a:schemeClr val="tx2"/>
              </a:buClr>
              <a:buSzPct val="89000"/>
              <a:buFont typeface="Arial" charset="0"/>
              <a:buChar char="-"/>
              <a:defRPr sz="2133" baseline="0">
                <a:latin typeface="+mn-lt"/>
              </a:defRPr>
            </a:lvl8pPr>
            <a:lvl9pPr marL="999794" indent="-173575" defTabSz="1193860" fontAlgn="base">
              <a:spcBef>
                <a:spcPct val="0"/>
              </a:spcBef>
              <a:spcAft>
                <a:spcPct val="0"/>
              </a:spcAft>
              <a:buClr>
                <a:schemeClr val="tx2"/>
              </a:buClr>
              <a:buSzPct val="89000"/>
              <a:buFont typeface="Arial" charset="0"/>
              <a:buChar char="-"/>
              <a:defRPr sz="2133" baseline="0">
                <a:latin typeface="+mn-lt"/>
              </a:defRPr>
            </a:lvl9pPr>
          </a:lstStyle>
          <a:p>
            <a:pPr lvl="0">
              <a:buClr>
                <a:srgbClr val="003C54"/>
              </a:buClr>
              <a:defRPr/>
            </a:pPr>
            <a:r>
              <a:rPr kumimoji="0" lang="nl-NL" b="1" i="1" u="none" strike="noStrike" kern="1200" cap="none" spc="0" normalizeH="0" baseline="0" noProof="0">
                <a:ln>
                  <a:noFill/>
                </a:ln>
                <a:solidFill>
                  <a:schemeClr val="accent4"/>
                </a:solidFill>
                <a:effectLst/>
                <a:uLnTx/>
                <a:uFillTx/>
                <a:latin typeface="Arial"/>
                <a:ea typeface="ＭＳ Ｐゴシック"/>
              </a:rPr>
              <a:t>Opzet?</a:t>
            </a:r>
            <a:r>
              <a:rPr kumimoji="0" lang="nl-NL" b="1" i="0" u="none" strike="noStrike" kern="1200" cap="none" spc="0" normalizeH="0" baseline="0" noProof="0">
                <a:ln>
                  <a:noFill/>
                </a:ln>
                <a:solidFill>
                  <a:schemeClr val="accent4"/>
                </a:solidFill>
                <a:effectLst/>
                <a:uLnTx/>
                <a:uFillTx/>
                <a:latin typeface="Arial"/>
                <a:ea typeface="ＭＳ Ｐゴシック"/>
              </a:rPr>
              <a:t> De sessie duurt 90 minuten, en is bij voorkeur in persoon</a:t>
            </a:r>
          </a:p>
        </p:txBody>
      </p:sp>
      <p:sp>
        <p:nvSpPr>
          <p:cNvPr id="6" name="TextBox 25">
            <a:extLst>
              <a:ext uri="{FF2B5EF4-FFF2-40B4-BE49-F238E27FC236}">
                <a16:creationId xmlns:a16="http://schemas.microsoft.com/office/drawing/2014/main" id="{6286CF1B-0F5F-4A60-B009-549DDE18E117}"/>
              </a:ext>
            </a:extLst>
          </p:cNvPr>
          <p:cNvSpPr txBox="1">
            <a:spLocks/>
          </p:cNvSpPr>
          <p:nvPr/>
        </p:nvSpPr>
        <p:spPr>
          <a:xfrm>
            <a:off x="898680" y="1439285"/>
            <a:ext cx="10394640" cy="914879"/>
          </a:xfrm>
          <a:prstGeom prst="rect">
            <a:avLst/>
          </a:prstGeom>
          <a:solidFill>
            <a:schemeClr val="bg2"/>
          </a:solidFill>
          <a:ln w="9525">
            <a:noFill/>
          </a:ln>
        </p:spPr>
        <p:txBody>
          <a:bodyPr vert="horz" wrap="square" lIns="186595" tIns="46649" rIns="46649" bIns="46649" rtlCol="0" anchor="ctr" anchorCtr="0">
            <a:noAutofit/>
          </a:bodyPr>
          <a:lstStyle>
            <a:defPPr>
              <a:defRPr lang="en-US"/>
            </a:defPPr>
            <a:lvl1pPr lvl="0" indent="0" defTabSz="895350">
              <a:buClr>
                <a:srgbClr val="003C54"/>
              </a:buClr>
              <a:buSzPct val="100000"/>
              <a:defRPr sz="2400" b="1" baseline="0">
                <a:solidFill>
                  <a:schemeClr val="accent4"/>
                </a:solidFill>
                <a:cs typeface="Arial"/>
              </a:defRPr>
            </a:lvl1pPr>
            <a:lvl2pPr marL="194400" lvl="1" indent="-190800" defTabSz="895350">
              <a:buClr>
                <a:schemeClr val="tx2"/>
              </a:buClr>
              <a:buSzPct val="125000"/>
              <a:buFont typeface="Arial" charset="0"/>
              <a:buChar char="▪"/>
              <a:defRPr baseline="0"/>
            </a:lvl2pPr>
            <a:lvl3pPr marL="446400" lvl="2" indent="-248400" defTabSz="895350">
              <a:buClr>
                <a:schemeClr val="tx2"/>
              </a:buClr>
              <a:buSzPct val="120000"/>
              <a:buFont typeface="Arial" charset="0"/>
              <a:buChar char="–"/>
              <a:defRPr baseline="0"/>
            </a:lvl3pPr>
            <a:lvl4pPr marL="615600" lvl="3" indent="-154800" defTabSz="895350">
              <a:buClr>
                <a:schemeClr val="tx2"/>
              </a:buClr>
              <a:buSzPct val="120000"/>
              <a:buFont typeface="Arial" charset="0"/>
              <a:buChar char="▫"/>
              <a:defRPr baseline="0"/>
            </a:lvl4pPr>
            <a:lvl5pPr marL="748800" lvl="4" indent="-129600" defTabSz="895350">
              <a:buClr>
                <a:schemeClr val="tx2"/>
              </a:buClr>
              <a:buSzPct val="89000"/>
              <a:buFont typeface="Arial" charset="0"/>
              <a:buChar char="-"/>
              <a:defRPr baseline="0"/>
            </a:lvl5pPr>
            <a:lvl6pPr marL="999794" indent="-173575" defTabSz="1193860" fontAlgn="base">
              <a:spcBef>
                <a:spcPct val="0"/>
              </a:spcBef>
              <a:spcAft>
                <a:spcPct val="0"/>
              </a:spcAft>
              <a:buClr>
                <a:schemeClr val="tx2"/>
              </a:buClr>
              <a:buSzPct val="89000"/>
              <a:buFont typeface="Arial" charset="0"/>
              <a:buChar char="-"/>
              <a:defRPr sz="2133" baseline="0"/>
            </a:lvl6pPr>
            <a:lvl7pPr marL="999794" indent="-173575" defTabSz="1193860" fontAlgn="base">
              <a:spcBef>
                <a:spcPct val="0"/>
              </a:spcBef>
              <a:spcAft>
                <a:spcPct val="0"/>
              </a:spcAft>
              <a:buClr>
                <a:schemeClr val="tx2"/>
              </a:buClr>
              <a:buSzPct val="89000"/>
              <a:buFont typeface="Arial" charset="0"/>
              <a:buChar char="-"/>
              <a:defRPr sz="2133" baseline="0"/>
            </a:lvl7pPr>
            <a:lvl8pPr marL="999794" indent="-173575" defTabSz="1193860" fontAlgn="base">
              <a:spcBef>
                <a:spcPct val="0"/>
              </a:spcBef>
              <a:spcAft>
                <a:spcPct val="0"/>
              </a:spcAft>
              <a:buClr>
                <a:schemeClr val="tx2"/>
              </a:buClr>
              <a:buSzPct val="89000"/>
              <a:buFont typeface="Arial" charset="0"/>
              <a:buChar char="-"/>
              <a:defRPr sz="2133" baseline="0"/>
            </a:lvl8pPr>
            <a:lvl9pPr marL="999794" indent="-173575" defTabSz="1193860" fontAlgn="base">
              <a:spcBef>
                <a:spcPct val="0"/>
              </a:spcBef>
              <a:spcAft>
                <a:spcPct val="0"/>
              </a:spcAft>
              <a:buClr>
                <a:schemeClr val="tx2"/>
              </a:buClr>
              <a:buSzPct val="89000"/>
              <a:buFont typeface="Arial" charset="0"/>
              <a:buChar char="-"/>
              <a:defRPr sz="2133" baseline="0"/>
            </a:lvl9pPr>
          </a:lstStyle>
          <a:p>
            <a:r>
              <a:rPr lang="en-US" sz="1800" i="1"/>
              <a:t>Voor </a:t>
            </a:r>
            <a:r>
              <a:rPr lang="en-US" sz="1800" i="1" err="1"/>
              <a:t>wie</a:t>
            </a:r>
            <a:r>
              <a:rPr lang="en-US" sz="1800" i="1"/>
              <a:t>?</a:t>
            </a:r>
            <a:r>
              <a:rPr lang="en-US" sz="1800"/>
              <a:t> </a:t>
            </a:r>
            <a:r>
              <a:rPr lang="en-US" sz="1800" err="1"/>
              <a:t>Een</a:t>
            </a:r>
            <a:r>
              <a:rPr lang="en-US" sz="1800"/>
              <a:t> </a:t>
            </a:r>
            <a:r>
              <a:rPr lang="en-US" sz="1800" err="1"/>
              <a:t>kleine</a:t>
            </a:r>
            <a:r>
              <a:rPr lang="en-US" sz="1800"/>
              <a:t> </a:t>
            </a:r>
            <a:r>
              <a:rPr lang="en-US" sz="1800" err="1"/>
              <a:t>groep</a:t>
            </a:r>
            <a:r>
              <a:rPr lang="en-US" sz="1800"/>
              <a:t> </a:t>
            </a:r>
            <a:r>
              <a:rPr lang="en-US" sz="1800" err="1"/>
              <a:t>zorgmedewerkers</a:t>
            </a:r>
            <a:r>
              <a:rPr lang="en-US" sz="1800"/>
              <a:t> van ~8-12 </a:t>
            </a:r>
            <a:r>
              <a:rPr lang="en-US" sz="1800" err="1"/>
              <a:t>mensen</a:t>
            </a:r>
            <a:r>
              <a:rPr lang="en-US" sz="1800"/>
              <a:t>. </a:t>
            </a:r>
            <a:r>
              <a:rPr lang="en-US" sz="1800" err="1"/>
              <a:t>Dit</a:t>
            </a:r>
            <a:r>
              <a:rPr lang="en-US" sz="1800"/>
              <a:t> </a:t>
            </a:r>
            <a:r>
              <a:rPr lang="en-US" sz="1800" err="1"/>
              <a:t>kan</a:t>
            </a:r>
            <a:r>
              <a:rPr lang="en-US" sz="1800"/>
              <a:t> </a:t>
            </a:r>
            <a:r>
              <a:rPr lang="en-US" sz="1800" err="1"/>
              <a:t>een</a:t>
            </a:r>
            <a:r>
              <a:rPr lang="en-US" sz="1800"/>
              <a:t> </a:t>
            </a:r>
            <a:r>
              <a:rPr lang="en-US" sz="1800" err="1"/>
              <a:t>bestaand</a:t>
            </a:r>
            <a:r>
              <a:rPr lang="en-US" sz="1800"/>
              <a:t> team </a:t>
            </a:r>
            <a:r>
              <a:rPr lang="en-US" sz="1800" err="1"/>
              <a:t>zijn</a:t>
            </a:r>
            <a:r>
              <a:rPr lang="en-US" sz="1800"/>
              <a:t> of </a:t>
            </a:r>
            <a:r>
              <a:rPr lang="en-US" sz="1800" err="1"/>
              <a:t>mensen</a:t>
            </a:r>
            <a:r>
              <a:rPr lang="en-US" sz="1800"/>
              <a:t> </a:t>
            </a:r>
            <a:r>
              <a:rPr lang="en-US" sz="1800" err="1"/>
              <a:t>uit</a:t>
            </a:r>
            <a:r>
              <a:rPr lang="en-US" sz="1800"/>
              <a:t> </a:t>
            </a:r>
            <a:r>
              <a:rPr lang="en-US" sz="1800" err="1"/>
              <a:t>verschillende</a:t>
            </a:r>
            <a:r>
              <a:rPr lang="en-US" sz="1800"/>
              <a:t> teams/ </a:t>
            </a:r>
            <a:r>
              <a:rPr lang="en-US" sz="1800" err="1"/>
              <a:t>delen</a:t>
            </a:r>
            <a:r>
              <a:rPr lang="en-US" sz="1800"/>
              <a:t> van de </a:t>
            </a:r>
            <a:r>
              <a:rPr lang="en-US" sz="1800" err="1"/>
              <a:t>organisatie</a:t>
            </a:r>
            <a:endParaRPr lang="en-US" sz="1800"/>
          </a:p>
        </p:txBody>
      </p:sp>
      <p:sp>
        <p:nvSpPr>
          <p:cNvPr id="8" name="TextBox 26">
            <a:extLst>
              <a:ext uri="{FF2B5EF4-FFF2-40B4-BE49-F238E27FC236}">
                <a16:creationId xmlns:a16="http://schemas.microsoft.com/office/drawing/2014/main" id="{1E955CF4-B051-4CBD-BA66-E30D89DEDB60}"/>
              </a:ext>
            </a:extLst>
          </p:cNvPr>
          <p:cNvSpPr txBox="1">
            <a:spLocks/>
          </p:cNvSpPr>
          <p:nvPr/>
        </p:nvSpPr>
        <p:spPr>
          <a:xfrm>
            <a:off x="898680" y="3928004"/>
            <a:ext cx="10394640" cy="914879"/>
          </a:xfrm>
          <a:prstGeom prst="rect">
            <a:avLst/>
          </a:prstGeom>
          <a:solidFill>
            <a:schemeClr val="bg2"/>
          </a:solidFill>
          <a:ln w="9525">
            <a:noFill/>
          </a:ln>
        </p:spPr>
        <p:txBody>
          <a:bodyPr vert="horz" wrap="square" lIns="186595" tIns="46649" rIns="46649" bIns="46649" rtlCol="0" anchor="ctr" anchorCtr="0">
            <a:noAutofit/>
          </a:bodyPr>
          <a:lstStyle>
            <a:defPPr>
              <a:defRPr lang="en-US"/>
            </a:defPPr>
            <a:lvl1pPr lvl="0" indent="0" defTabSz="895350">
              <a:buClr>
                <a:srgbClr val="003C54"/>
              </a:buClr>
              <a:buSzPct val="100000"/>
              <a:defRPr sz="2400" b="1" baseline="0">
                <a:solidFill>
                  <a:schemeClr val="accent4"/>
                </a:solidFill>
                <a:cs typeface="Arial"/>
              </a:defRPr>
            </a:lvl1pPr>
            <a:lvl2pPr marL="194400" lvl="1" indent="-190800" defTabSz="895350">
              <a:buClr>
                <a:schemeClr val="tx2"/>
              </a:buClr>
              <a:buSzPct val="125000"/>
              <a:buFont typeface="Arial" charset="0"/>
              <a:buChar char="▪"/>
              <a:defRPr baseline="0"/>
            </a:lvl2pPr>
            <a:lvl3pPr marL="446400" lvl="2" indent="-248400" defTabSz="895350">
              <a:buClr>
                <a:schemeClr val="tx2"/>
              </a:buClr>
              <a:buSzPct val="120000"/>
              <a:buFont typeface="Arial" charset="0"/>
              <a:buChar char="–"/>
              <a:defRPr baseline="0"/>
            </a:lvl3pPr>
            <a:lvl4pPr marL="615600" lvl="3" indent="-154800" defTabSz="895350">
              <a:buClr>
                <a:schemeClr val="tx2"/>
              </a:buClr>
              <a:buSzPct val="120000"/>
              <a:buFont typeface="Arial" charset="0"/>
              <a:buChar char="▫"/>
              <a:defRPr baseline="0"/>
            </a:lvl4pPr>
            <a:lvl5pPr marL="748800" lvl="4" indent="-129600" defTabSz="895350">
              <a:buClr>
                <a:schemeClr val="tx2"/>
              </a:buClr>
              <a:buSzPct val="89000"/>
              <a:buFont typeface="Arial" charset="0"/>
              <a:buChar char="-"/>
              <a:defRPr baseline="0"/>
            </a:lvl5pPr>
            <a:lvl6pPr marL="999794" indent="-173575" defTabSz="1193860" fontAlgn="base">
              <a:spcBef>
                <a:spcPct val="0"/>
              </a:spcBef>
              <a:spcAft>
                <a:spcPct val="0"/>
              </a:spcAft>
              <a:buClr>
                <a:schemeClr val="tx2"/>
              </a:buClr>
              <a:buSzPct val="89000"/>
              <a:buFont typeface="Arial" charset="0"/>
              <a:buChar char="-"/>
              <a:defRPr sz="2133" baseline="0"/>
            </a:lvl6pPr>
            <a:lvl7pPr marL="999794" indent="-173575" defTabSz="1193860" fontAlgn="base">
              <a:spcBef>
                <a:spcPct val="0"/>
              </a:spcBef>
              <a:spcAft>
                <a:spcPct val="0"/>
              </a:spcAft>
              <a:buClr>
                <a:schemeClr val="tx2"/>
              </a:buClr>
              <a:buSzPct val="89000"/>
              <a:buFont typeface="Arial" charset="0"/>
              <a:buChar char="-"/>
              <a:defRPr sz="2133" baseline="0"/>
            </a:lvl7pPr>
            <a:lvl8pPr marL="999794" indent="-173575" defTabSz="1193860" fontAlgn="base">
              <a:spcBef>
                <a:spcPct val="0"/>
              </a:spcBef>
              <a:spcAft>
                <a:spcPct val="0"/>
              </a:spcAft>
              <a:buClr>
                <a:schemeClr val="tx2"/>
              </a:buClr>
              <a:buSzPct val="89000"/>
              <a:buFont typeface="Arial" charset="0"/>
              <a:buChar char="-"/>
              <a:defRPr sz="2133" baseline="0"/>
            </a:lvl8pPr>
            <a:lvl9pPr marL="999794" indent="-173575" defTabSz="1193860" fontAlgn="base">
              <a:spcBef>
                <a:spcPct val="0"/>
              </a:spcBef>
              <a:spcAft>
                <a:spcPct val="0"/>
              </a:spcAft>
              <a:buClr>
                <a:schemeClr val="tx2"/>
              </a:buClr>
              <a:buSzPct val="89000"/>
              <a:buFont typeface="Arial" charset="0"/>
              <a:buChar char="-"/>
              <a:defRPr sz="2133" baseline="0"/>
            </a:lvl9pPr>
          </a:lstStyle>
          <a:p>
            <a:endParaRPr lang="en-US" sz="1800" i="1"/>
          </a:p>
          <a:p>
            <a:r>
              <a:rPr lang="en-US" sz="1800" i="1"/>
              <a:t>Wie </a:t>
            </a:r>
            <a:r>
              <a:rPr lang="en-US" sz="1800" i="1" err="1"/>
              <a:t>traint</a:t>
            </a:r>
            <a:r>
              <a:rPr lang="en-US" sz="1800" i="1"/>
              <a:t>? S</a:t>
            </a:r>
            <a:r>
              <a:rPr lang="nl-NL" sz="1800" err="1"/>
              <a:t>essies</a:t>
            </a:r>
            <a:r>
              <a:rPr lang="nl-NL" sz="1800"/>
              <a:t> worden geleid door een facilitator. Alle facilitators worden getraind tijdens een Train-de-Trainer sessie. De eerste dialoogsessies worden mede begeleid door een facilitator van HPP. Daarna doen de facilitators van de instelling dit zelfstandig</a:t>
            </a:r>
          </a:p>
          <a:p>
            <a:endParaRPr lang="en-US" sz="1800"/>
          </a:p>
        </p:txBody>
      </p:sp>
      <p:sp>
        <p:nvSpPr>
          <p:cNvPr id="10" name="TextBox 26">
            <a:extLst>
              <a:ext uri="{FF2B5EF4-FFF2-40B4-BE49-F238E27FC236}">
                <a16:creationId xmlns:a16="http://schemas.microsoft.com/office/drawing/2014/main" id="{B98A448F-C6C6-4F6C-92F2-EB1B4F0EE6DA}"/>
              </a:ext>
            </a:extLst>
          </p:cNvPr>
          <p:cNvSpPr txBox="1">
            <a:spLocks/>
          </p:cNvSpPr>
          <p:nvPr/>
        </p:nvSpPr>
        <p:spPr>
          <a:xfrm>
            <a:off x="898680" y="5143431"/>
            <a:ext cx="10394640" cy="914879"/>
          </a:xfrm>
          <a:prstGeom prst="rect">
            <a:avLst/>
          </a:prstGeom>
          <a:solidFill>
            <a:schemeClr val="bg2"/>
          </a:solidFill>
          <a:ln w="9525">
            <a:noFill/>
          </a:ln>
        </p:spPr>
        <p:txBody>
          <a:bodyPr vert="horz" wrap="square" lIns="186595" tIns="46649" rIns="46649" bIns="46649" rtlCol="0" anchor="ctr" anchorCtr="0">
            <a:noAutofit/>
          </a:bodyPr>
          <a:lstStyle>
            <a:defPPr>
              <a:defRPr lang="en-US"/>
            </a:defPPr>
            <a:lvl1pPr lvl="0" indent="0" defTabSz="895350">
              <a:buClr>
                <a:srgbClr val="003C54"/>
              </a:buClr>
              <a:buSzPct val="100000"/>
              <a:defRPr sz="2400" b="1" baseline="0">
                <a:solidFill>
                  <a:schemeClr val="accent4"/>
                </a:solidFill>
                <a:cs typeface="Arial"/>
              </a:defRPr>
            </a:lvl1pPr>
            <a:lvl2pPr marL="194400" lvl="1" indent="-190800" defTabSz="895350">
              <a:buClr>
                <a:schemeClr val="tx2"/>
              </a:buClr>
              <a:buSzPct val="125000"/>
              <a:buFont typeface="Arial" charset="0"/>
              <a:buChar char="▪"/>
              <a:defRPr baseline="0"/>
            </a:lvl2pPr>
            <a:lvl3pPr marL="446400" lvl="2" indent="-248400" defTabSz="895350">
              <a:buClr>
                <a:schemeClr val="tx2"/>
              </a:buClr>
              <a:buSzPct val="120000"/>
              <a:buFont typeface="Arial" charset="0"/>
              <a:buChar char="–"/>
              <a:defRPr baseline="0"/>
            </a:lvl3pPr>
            <a:lvl4pPr marL="615600" lvl="3" indent="-154800" defTabSz="895350">
              <a:buClr>
                <a:schemeClr val="tx2"/>
              </a:buClr>
              <a:buSzPct val="120000"/>
              <a:buFont typeface="Arial" charset="0"/>
              <a:buChar char="▫"/>
              <a:defRPr baseline="0"/>
            </a:lvl4pPr>
            <a:lvl5pPr marL="748800" lvl="4" indent="-129600" defTabSz="895350">
              <a:buClr>
                <a:schemeClr val="tx2"/>
              </a:buClr>
              <a:buSzPct val="89000"/>
              <a:buFont typeface="Arial" charset="0"/>
              <a:buChar char="-"/>
              <a:defRPr baseline="0"/>
            </a:lvl5pPr>
            <a:lvl6pPr marL="999794" indent="-173575" defTabSz="1193860" fontAlgn="base">
              <a:spcBef>
                <a:spcPct val="0"/>
              </a:spcBef>
              <a:spcAft>
                <a:spcPct val="0"/>
              </a:spcAft>
              <a:buClr>
                <a:schemeClr val="tx2"/>
              </a:buClr>
              <a:buSzPct val="89000"/>
              <a:buFont typeface="Arial" charset="0"/>
              <a:buChar char="-"/>
              <a:defRPr sz="2133" baseline="0"/>
            </a:lvl6pPr>
            <a:lvl7pPr marL="999794" indent="-173575" defTabSz="1193860" fontAlgn="base">
              <a:spcBef>
                <a:spcPct val="0"/>
              </a:spcBef>
              <a:spcAft>
                <a:spcPct val="0"/>
              </a:spcAft>
              <a:buClr>
                <a:schemeClr val="tx2"/>
              </a:buClr>
              <a:buSzPct val="89000"/>
              <a:buFont typeface="Arial" charset="0"/>
              <a:buChar char="-"/>
              <a:defRPr sz="2133" baseline="0"/>
            </a:lvl7pPr>
            <a:lvl8pPr marL="999794" indent="-173575" defTabSz="1193860" fontAlgn="base">
              <a:spcBef>
                <a:spcPct val="0"/>
              </a:spcBef>
              <a:spcAft>
                <a:spcPct val="0"/>
              </a:spcAft>
              <a:buClr>
                <a:schemeClr val="tx2"/>
              </a:buClr>
              <a:buSzPct val="89000"/>
              <a:buFont typeface="Arial" charset="0"/>
              <a:buChar char="-"/>
              <a:defRPr sz="2133" baseline="0"/>
            </a:lvl8pPr>
            <a:lvl9pPr marL="999794" indent="-173575" defTabSz="1193860" fontAlgn="base">
              <a:spcBef>
                <a:spcPct val="0"/>
              </a:spcBef>
              <a:spcAft>
                <a:spcPct val="0"/>
              </a:spcAft>
              <a:buClr>
                <a:schemeClr val="tx2"/>
              </a:buClr>
              <a:buSzPct val="89000"/>
              <a:buFont typeface="Arial" charset="0"/>
              <a:buChar char="-"/>
              <a:defRPr sz="2133" baseline="0"/>
            </a:lvl9pPr>
          </a:lstStyle>
          <a:p>
            <a:r>
              <a:rPr lang="en-US" sz="1800" i="1" err="1"/>
              <a:t>Hoeveel</a:t>
            </a:r>
            <a:r>
              <a:rPr lang="en-US" sz="1800" i="1"/>
              <a:t> </a:t>
            </a:r>
            <a:r>
              <a:rPr lang="en-US" sz="1800" i="1" err="1"/>
              <a:t>sessies</a:t>
            </a:r>
            <a:r>
              <a:rPr lang="en-US" sz="1800"/>
              <a:t>? De </a:t>
            </a:r>
            <a:r>
              <a:rPr lang="en-US" sz="1800" err="1"/>
              <a:t>instelling</a:t>
            </a:r>
            <a:r>
              <a:rPr lang="en-US" sz="1800"/>
              <a:t> </a:t>
            </a:r>
            <a:r>
              <a:rPr lang="en-US" sz="1800" err="1"/>
              <a:t>bepaalt</a:t>
            </a:r>
            <a:r>
              <a:rPr lang="en-US" sz="1800"/>
              <a:t> de </a:t>
            </a:r>
            <a:r>
              <a:rPr lang="en-US" sz="1800" err="1"/>
              <a:t>ambitie</a:t>
            </a:r>
            <a:r>
              <a:rPr lang="en-US" sz="1800"/>
              <a:t>. We </a:t>
            </a:r>
            <a:r>
              <a:rPr lang="en-US" sz="1800" err="1"/>
              <a:t>willen</a:t>
            </a:r>
            <a:r>
              <a:rPr lang="en-US" sz="1800"/>
              <a:t> over de loop van </a:t>
            </a:r>
            <a:r>
              <a:rPr lang="en-US" sz="1800" err="1"/>
              <a:t>een</a:t>
            </a:r>
            <a:r>
              <a:rPr lang="en-US" sz="1800"/>
              <a:t> </a:t>
            </a:r>
            <a:r>
              <a:rPr lang="en-US" sz="1800" err="1"/>
              <a:t>traject</a:t>
            </a:r>
            <a:r>
              <a:rPr lang="en-US" sz="1800"/>
              <a:t> </a:t>
            </a:r>
            <a:r>
              <a:rPr lang="en-US" sz="1800" err="1"/>
              <a:t>voldoende</a:t>
            </a:r>
            <a:r>
              <a:rPr lang="en-US" sz="1800"/>
              <a:t> </a:t>
            </a:r>
            <a:r>
              <a:rPr lang="en-US" sz="1800" err="1"/>
              <a:t>medewerkers</a:t>
            </a:r>
            <a:r>
              <a:rPr lang="en-US" sz="1800"/>
              <a:t> </a:t>
            </a:r>
            <a:r>
              <a:rPr lang="en-US" sz="1800" err="1"/>
              <a:t>raken</a:t>
            </a:r>
            <a:r>
              <a:rPr lang="en-US" sz="1800"/>
              <a:t> om ‘het </a:t>
            </a:r>
            <a:r>
              <a:rPr lang="en-US" sz="1800" err="1"/>
              <a:t>geprek</a:t>
            </a:r>
            <a:r>
              <a:rPr lang="en-US" sz="1800"/>
              <a:t> </a:t>
            </a:r>
            <a:r>
              <a:rPr lang="en-US" sz="1800" err="1"/>
              <a:t>bij</a:t>
            </a:r>
            <a:r>
              <a:rPr lang="en-US" sz="1800"/>
              <a:t> de </a:t>
            </a:r>
            <a:r>
              <a:rPr lang="en-US" sz="1800" err="1"/>
              <a:t>koffie</a:t>
            </a:r>
            <a:r>
              <a:rPr lang="en-US" sz="1800"/>
              <a:t>’ op gang te </a:t>
            </a:r>
            <a:r>
              <a:rPr lang="en-US" sz="1800" err="1"/>
              <a:t>brengen</a:t>
            </a:r>
            <a:r>
              <a:rPr lang="en-US" sz="1800"/>
              <a:t>   </a:t>
            </a:r>
          </a:p>
        </p:txBody>
      </p:sp>
    </p:spTree>
    <p:extLst>
      <p:ext uri="{BB962C8B-B14F-4D97-AF65-F5344CB8AC3E}">
        <p14:creationId xmlns:p14="http://schemas.microsoft.com/office/powerpoint/2010/main" val="1800100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F2AB55-6124-454B-8C8D-18F015559ADC}"/>
              </a:ext>
            </a:extLst>
          </p:cNvPr>
          <p:cNvSpPr>
            <a:spLocks noGrp="1"/>
          </p:cNvSpPr>
          <p:nvPr>
            <p:ph type="title"/>
          </p:nvPr>
        </p:nvSpPr>
        <p:spPr/>
        <p:txBody>
          <a:bodyPr/>
          <a:lstStyle/>
          <a:p>
            <a:r>
              <a:rPr lang="nl-NL" sz="2850"/>
              <a:t>De dialoogsessies vormen een belangrijk onderdeel van het HPP traject waar medewerkers doorheen gaan</a:t>
            </a:r>
            <a:endParaRPr lang="nl-NL"/>
          </a:p>
        </p:txBody>
      </p:sp>
      <p:sp>
        <p:nvSpPr>
          <p:cNvPr id="3" name="Freeform: Shape 522">
            <a:extLst>
              <a:ext uri="{FF2B5EF4-FFF2-40B4-BE49-F238E27FC236}">
                <a16:creationId xmlns:a16="http://schemas.microsoft.com/office/drawing/2014/main" id="{638598F6-3A3E-4365-847C-710E2D5DE270}"/>
              </a:ext>
            </a:extLst>
          </p:cNvPr>
          <p:cNvSpPr/>
          <p:nvPr>
            <p:custDataLst>
              <p:tags r:id="rId1"/>
            </p:custDataLst>
          </p:nvPr>
        </p:nvSpPr>
        <p:spPr>
          <a:xfrm>
            <a:off x="556587" y="1245614"/>
            <a:ext cx="3771107" cy="659968"/>
          </a:xfrm>
          <a:custGeom>
            <a:avLst/>
            <a:gdLst>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732235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732235 w 1828800"/>
              <a:gd name="connsiteY1" fmla="*/ 0 h 914400"/>
              <a:gd name="connsiteX2" fmla="*/ 1828800 w 1828800"/>
              <a:gd name="connsiteY2" fmla="*/ 457200 h 914400"/>
              <a:gd name="connsiteX3" fmla="*/ 1732235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732235 w 1828800"/>
              <a:gd name="connsiteY1" fmla="*/ 0 h 914400"/>
              <a:gd name="connsiteX2" fmla="*/ 1828800 w 1828800"/>
              <a:gd name="connsiteY2" fmla="*/ 457200 h 914400"/>
              <a:gd name="connsiteX3" fmla="*/ 1732235 w 1828800"/>
              <a:gd name="connsiteY3" fmla="*/ 914400 h 914400"/>
              <a:gd name="connsiteX4" fmla="*/ 0 w 1828800"/>
              <a:gd name="connsiteY4" fmla="*/ 914400 h 914400"/>
              <a:gd name="connsiteX5" fmla="*/ 96565 w 1828800"/>
              <a:gd name="connsiteY5" fmla="*/ 457200 h 914400"/>
              <a:gd name="connsiteX0" fmla="*/ 0 w 1828800"/>
              <a:gd name="connsiteY0" fmla="*/ 0 h 914400"/>
              <a:gd name="connsiteX1" fmla="*/ 1732235 w 1828800"/>
              <a:gd name="connsiteY1" fmla="*/ 0 h 914400"/>
              <a:gd name="connsiteX2" fmla="*/ 1828800 w 1828800"/>
              <a:gd name="connsiteY2" fmla="*/ 457200 h 914400"/>
              <a:gd name="connsiteX3" fmla="*/ 1732235 w 1828800"/>
              <a:gd name="connsiteY3" fmla="*/ 914400 h 914400"/>
              <a:gd name="connsiteX4" fmla="*/ 0 w 1828800"/>
              <a:gd name="connsiteY4" fmla="*/ 914400 h 914400"/>
              <a:gd name="connsiteX5" fmla="*/ 96565 w 1828800"/>
              <a:gd name="connsiteY5" fmla="*/ 457200 h 914400"/>
              <a:gd name="connsiteX0" fmla="*/ 0 w 1828800"/>
              <a:gd name="connsiteY0" fmla="*/ 0 h 914400"/>
              <a:gd name="connsiteX1" fmla="*/ 1732235 w 1828800"/>
              <a:gd name="connsiteY1" fmla="*/ 0 h 914400"/>
              <a:gd name="connsiteX2" fmla="*/ 1828800 w 1828800"/>
              <a:gd name="connsiteY2" fmla="*/ 457200 h 914400"/>
              <a:gd name="connsiteX3" fmla="*/ 1732235 w 1828800"/>
              <a:gd name="connsiteY3" fmla="*/ 914400 h 914400"/>
              <a:gd name="connsiteX4" fmla="*/ 0 w 1828800"/>
              <a:gd name="connsiteY4" fmla="*/ 914400 h 914400"/>
              <a:gd name="connsiteX5" fmla="*/ 96565 w 1828800"/>
              <a:gd name="connsiteY5" fmla="*/ 457200 h 914400"/>
              <a:gd name="connsiteX0" fmla="*/ 0 w 1828800"/>
              <a:gd name="connsiteY0" fmla="*/ 0 h 914400"/>
              <a:gd name="connsiteX1" fmla="*/ 1732235 w 1828800"/>
              <a:gd name="connsiteY1" fmla="*/ 0 h 914400"/>
              <a:gd name="connsiteX2" fmla="*/ 1828800 w 1828800"/>
              <a:gd name="connsiteY2" fmla="*/ 457200 h 914400"/>
              <a:gd name="connsiteX3" fmla="*/ 1732235 w 1828800"/>
              <a:gd name="connsiteY3" fmla="*/ 914400 h 914400"/>
              <a:gd name="connsiteX4" fmla="*/ 0 w 1828800"/>
              <a:gd name="connsiteY4" fmla="*/ 914400 h 914400"/>
              <a:gd name="connsiteX5" fmla="*/ 80918 w 1828800"/>
              <a:gd name="connsiteY5" fmla="*/ 457201 h 914400"/>
              <a:gd name="connsiteX0" fmla="*/ 0 w 1828800"/>
              <a:gd name="connsiteY0" fmla="*/ 0 h 914400"/>
              <a:gd name="connsiteX1" fmla="*/ 1747882 w 1828800"/>
              <a:gd name="connsiteY1" fmla="*/ 0 h 914400"/>
              <a:gd name="connsiteX2" fmla="*/ 1828800 w 1828800"/>
              <a:gd name="connsiteY2" fmla="*/ 457200 h 914400"/>
              <a:gd name="connsiteX3" fmla="*/ 1732235 w 1828800"/>
              <a:gd name="connsiteY3" fmla="*/ 914400 h 914400"/>
              <a:gd name="connsiteX4" fmla="*/ 0 w 1828800"/>
              <a:gd name="connsiteY4" fmla="*/ 914400 h 914400"/>
              <a:gd name="connsiteX5" fmla="*/ 80918 w 1828800"/>
              <a:gd name="connsiteY5" fmla="*/ 457201 h 914400"/>
              <a:gd name="connsiteX0" fmla="*/ 0 w 1828800"/>
              <a:gd name="connsiteY0" fmla="*/ 0 h 914400"/>
              <a:gd name="connsiteX1" fmla="*/ 1747882 w 1828800"/>
              <a:gd name="connsiteY1" fmla="*/ 0 h 914400"/>
              <a:gd name="connsiteX2" fmla="*/ 1828800 w 1828800"/>
              <a:gd name="connsiteY2" fmla="*/ 457200 h 914400"/>
              <a:gd name="connsiteX3" fmla="*/ 1747882 w 1828800"/>
              <a:gd name="connsiteY3" fmla="*/ 914400 h 914400"/>
              <a:gd name="connsiteX4" fmla="*/ 0 w 1828800"/>
              <a:gd name="connsiteY4" fmla="*/ 914400 h 914400"/>
              <a:gd name="connsiteX5" fmla="*/ 80918 w 1828800"/>
              <a:gd name="connsiteY5" fmla="*/ 457201 h 914400"/>
              <a:gd name="connsiteX0" fmla="*/ 0 w 1828800"/>
              <a:gd name="connsiteY0" fmla="*/ 0 h 914400"/>
              <a:gd name="connsiteX1" fmla="*/ 1747882 w 1828800"/>
              <a:gd name="connsiteY1" fmla="*/ 0 h 914400"/>
              <a:gd name="connsiteX2" fmla="*/ 1828800 w 1828800"/>
              <a:gd name="connsiteY2" fmla="*/ 457200 h 914400"/>
              <a:gd name="connsiteX3" fmla="*/ 1747882 w 1828800"/>
              <a:gd name="connsiteY3" fmla="*/ 914400 h 914400"/>
              <a:gd name="connsiteX4" fmla="*/ 0 w 1828800"/>
              <a:gd name="connsiteY4" fmla="*/ 914400 h 914400"/>
              <a:gd name="connsiteX5" fmla="*/ 0 w 1828800"/>
              <a:gd name="connsiteY5" fmla="*/ 457201 h 914400"/>
              <a:gd name="connsiteX0" fmla="*/ 0 w 1828800"/>
              <a:gd name="connsiteY0" fmla="*/ 0 h 914400"/>
              <a:gd name="connsiteX1" fmla="*/ 1747882 w 1828800"/>
              <a:gd name="connsiteY1" fmla="*/ 0 h 914400"/>
              <a:gd name="connsiteX2" fmla="*/ 1828800 w 1828800"/>
              <a:gd name="connsiteY2" fmla="*/ 457200 h 914400"/>
              <a:gd name="connsiteX3" fmla="*/ 1747882 w 1828800"/>
              <a:gd name="connsiteY3" fmla="*/ 914400 h 914400"/>
              <a:gd name="connsiteX4" fmla="*/ 0 w 1828800"/>
              <a:gd name="connsiteY4" fmla="*/ 914400 h 914400"/>
              <a:gd name="connsiteX5" fmla="*/ 0 w 1828800"/>
              <a:gd name="connsiteY5" fmla="*/ 457201 h 914400"/>
              <a:gd name="connsiteX0" fmla="*/ 0 w 1828800"/>
              <a:gd name="connsiteY0" fmla="*/ 0 h 914400"/>
              <a:gd name="connsiteX1" fmla="*/ 1747882 w 1828800"/>
              <a:gd name="connsiteY1" fmla="*/ 0 h 914400"/>
              <a:gd name="connsiteX2" fmla="*/ 1828800 w 1828800"/>
              <a:gd name="connsiteY2" fmla="*/ 457200 h 914400"/>
              <a:gd name="connsiteX3" fmla="*/ 1747882 w 1828800"/>
              <a:gd name="connsiteY3" fmla="*/ 914400 h 914400"/>
              <a:gd name="connsiteX4" fmla="*/ 0 w 1828800"/>
              <a:gd name="connsiteY4" fmla="*/ 914400 h 914400"/>
              <a:gd name="connsiteX5" fmla="*/ 0 w 1828800"/>
              <a:gd name="connsiteY5" fmla="*/ 457201 h 914400"/>
              <a:gd name="connsiteX0" fmla="*/ 0 w 1828800"/>
              <a:gd name="connsiteY0" fmla="*/ 0 h 914400"/>
              <a:gd name="connsiteX1" fmla="*/ 1747882 w 1828800"/>
              <a:gd name="connsiteY1" fmla="*/ 0 h 914400"/>
              <a:gd name="connsiteX2" fmla="*/ 1828800 w 1828800"/>
              <a:gd name="connsiteY2" fmla="*/ 457200 h 914400"/>
              <a:gd name="connsiteX3" fmla="*/ 1747882 w 1828800"/>
              <a:gd name="connsiteY3" fmla="*/ 914400 h 914400"/>
              <a:gd name="connsiteX4" fmla="*/ 0 w 1828800"/>
              <a:gd name="connsiteY4" fmla="*/ 914400 h 914400"/>
              <a:gd name="connsiteX5" fmla="*/ 80918 w 1828800"/>
              <a:gd name="connsiteY5" fmla="*/ 457201 h 914400"/>
              <a:gd name="connsiteX0" fmla="*/ 0 w 1828800"/>
              <a:gd name="connsiteY0" fmla="*/ 0 h 914400"/>
              <a:gd name="connsiteX1" fmla="*/ 1747882 w 1828800"/>
              <a:gd name="connsiteY1" fmla="*/ 0 h 914400"/>
              <a:gd name="connsiteX2" fmla="*/ 1828800 w 1828800"/>
              <a:gd name="connsiteY2" fmla="*/ 457200 h 914400"/>
              <a:gd name="connsiteX3" fmla="*/ 1747882 w 1828800"/>
              <a:gd name="connsiteY3" fmla="*/ 914400 h 914400"/>
              <a:gd name="connsiteX4" fmla="*/ 0 w 1828800"/>
              <a:gd name="connsiteY4" fmla="*/ 914400 h 914400"/>
              <a:gd name="connsiteX5" fmla="*/ 80918 w 1828800"/>
              <a:gd name="connsiteY5" fmla="*/ 457201 h 914400"/>
              <a:gd name="connsiteX0" fmla="*/ 0 w 1828800"/>
              <a:gd name="connsiteY0" fmla="*/ 0 h 914400"/>
              <a:gd name="connsiteX1" fmla="*/ 1747882 w 1828800"/>
              <a:gd name="connsiteY1" fmla="*/ 0 h 914400"/>
              <a:gd name="connsiteX2" fmla="*/ 1828800 w 1828800"/>
              <a:gd name="connsiteY2" fmla="*/ 457200 h 914400"/>
              <a:gd name="connsiteX3" fmla="*/ 1747882 w 1828800"/>
              <a:gd name="connsiteY3" fmla="*/ 914400 h 914400"/>
              <a:gd name="connsiteX4" fmla="*/ 0 w 1828800"/>
              <a:gd name="connsiteY4" fmla="*/ 914400 h 914400"/>
              <a:gd name="connsiteX5" fmla="*/ 80918 w 1828800"/>
              <a:gd name="connsiteY5" fmla="*/ 457201 h 914400"/>
              <a:gd name="connsiteX0" fmla="*/ 0 w 1828800"/>
              <a:gd name="connsiteY0" fmla="*/ 0 h 914400"/>
              <a:gd name="connsiteX1" fmla="*/ 1747882 w 1828800"/>
              <a:gd name="connsiteY1" fmla="*/ 0 h 914400"/>
              <a:gd name="connsiteX2" fmla="*/ 1828800 w 1828800"/>
              <a:gd name="connsiteY2" fmla="*/ 457200 h 914400"/>
              <a:gd name="connsiteX3" fmla="*/ 1747882 w 1828800"/>
              <a:gd name="connsiteY3" fmla="*/ 914400 h 914400"/>
              <a:gd name="connsiteX4" fmla="*/ 0 w 1828800"/>
              <a:gd name="connsiteY4" fmla="*/ 914400 h 914400"/>
              <a:gd name="connsiteX5" fmla="*/ 90282 w 1828800"/>
              <a:gd name="connsiteY5" fmla="*/ 457201 h 914400"/>
              <a:gd name="connsiteX0" fmla="*/ 0 w 1828800"/>
              <a:gd name="connsiteY0" fmla="*/ 0 h 914400"/>
              <a:gd name="connsiteX1" fmla="*/ 1738518 w 1828800"/>
              <a:gd name="connsiteY1" fmla="*/ 0 h 914400"/>
              <a:gd name="connsiteX2" fmla="*/ 1828800 w 1828800"/>
              <a:gd name="connsiteY2" fmla="*/ 457200 h 914400"/>
              <a:gd name="connsiteX3" fmla="*/ 1747882 w 1828800"/>
              <a:gd name="connsiteY3" fmla="*/ 914400 h 914400"/>
              <a:gd name="connsiteX4" fmla="*/ 0 w 1828800"/>
              <a:gd name="connsiteY4" fmla="*/ 914400 h 914400"/>
              <a:gd name="connsiteX5" fmla="*/ 90282 w 1828800"/>
              <a:gd name="connsiteY5" fmla="*/ 457201 h 914400"/>
              <a:gd name="connsiteX0" fmla="*/ 0 w 1828800"/>
              <a:gd name="connsiteY0" fmla="*/ 0 h 914400"/>
              <a:gd name="connsiteX1" fmla="*/ 1738518 w 1828800"/>
              <a:gd name="connsiteY1" fmla="*/ 0 h 914400"/>
              <a:gd name="connsiteX2" fmla="*/ 1828800 w 1828800"/>
              <a:gd name="connsiteY2" fmla="*/ 457200 h 914400"/>
              <a:gd name="connsiteX3" fmla="*/ 1738518 w 1828800"/>
              <a:gd name="connsiteY3" fmla="*/ 914400 h 914400"/>
              <a:gd name="connsiteX4" fmla="*/ 0 w 1828800"/>
              <a:gd name="connsiteY4" fmla="*/ 914400 h 914400"/>
              <a:gd name="connsiteX5" fmla="*/ 90282 w 1828800"/>
              <a:gd name="connsiteY5" fmla="*/ 457201 h 914400"/>
              <a:gd name="connsiteX0" fmla="*/ 0 w 1828800"/>
              <a:gd name="connsiteY0" fmla="*/ 0 h 914400"/>
              <a:gd name="connsiteX1" fmla="*/ 1738518 w 1828800"/>
              <a:gd name="connsiteY1" fmla="*/ 0 h 914400"/>
              <a:gd name="connsiteX2" fmla="*/ 1828800 w 1828800"/>
              <a:gd name="connsiteY2" fmla="*/ 457200 h 914400"/>
              <a:gd name="connsiteX3" fmla="*/ 1738518 w 1828800"/>
              <a:gd name="connsiteY3" fmla="*/ 914400 h 914400"/>
              <a:gd name="connsiteX4" fmla="*/ 0 w 1828800"/>
              <a:gd name="connsiteY4" fmla="*/ 914400 h 914400"/>
              <a:gd name="connsiteX5" fmla="*/ 0 w 1828800"/>
              <a:gd name="connsiteY5" fmla="*/ 457201 h 914400"/>
              <a:gd name="connsiteX0" fmla="*/ 0 w 1828800"/>
              <a:gd name="connsiteY0" fmla="*/ 0 h 914400"/>
              <a:gd name="connsiteX1" fmla="*/ 1738518 w 1828800"/>
              <a:gd name="connsiteY1" fmla="*/ 0 h 914400"/>
              <a:gd name="connsiteX2" fmla="*/ 1828800 w 1828800"/>
              <a:gd name="connsiteY2" fmla="*/ 457200 h 914400"/>
              <a:gd name="connsiteX3" fmla="*/ 1738518 w 1828800"/>
              <a:gd name="connsiteY3" fmla="*/ 914400 h 914400"/>
              <a:gd name="connsiteX4" fmla="*/ 0 w 1828800"/>
              <a:gd name="connsiteY4" fmla="*/ 914400 h 914400"/>
              <a:gd name="connsiteX5" fmla="*/ 0 w 1828800"/>
              <a:gd name="connsiteY5" fmla="*/ 457201 h 914400"/>
              <a:gd name="connsiteX0" fmla="*/ 0 w 1828800"/>
              <a:gd name="connsiteY0" fmla="*/ 0 h 914400"/>
              <a:gd name="connsiteX1" fmla="*/ 1738518 w 1828800"/>
              <a:gd name="connsiteY1" fmla="*/ 0 h 914400"/>
              <a:gd name="connsiteX2" fmla="*/ 1828800 w 1828800"/>
              <a:gd name="connsiteY2" fmla="*/ 457200 h 914400"/>
              <a:gd name="connsiteX3" fmla="*/ 1738518 w 1828800"/>
              <a:gd name="connsiteY3" fmla="*/ 914400 h 914400"/>
              <a:gd name="connsiteX4" fmla="*/ 0 w 1828800"/>
              <a:gd name="connsiteY4" fmla="*/ 914400 h 914400"/>
              <a:gd name="connsiteX5" fmla="*/ 0 w 1828800"/>
              <a:gd name="connsiteY5" fmla="*/ 457201 h 914400"/>
              <a:gd name="connsiteX0" fmla="*/ 0 w 1828800"/>
              <a:gd name="connsiteY0" fmla="*/ 0 h 914400"/>
              <a:gd name="connsiteX1" fmla="*/ 1738518 w 1828800"/>
              <a:gd name="connsiteY1" fmla="*/ 0 h 914400"/>
              <a:gd name="connsiteX2" fmla="*/ 1828800 w 1828800"/>
              <a:gd name="connsiteY2" fmla="*/ 457200 h 914400"/>
              <a:gd name="connsiteX3" fmla="*/ 1738518 w 1828800"/>
              <a:gd name="connsiteY3" fmla="*/ 914400 h 914400"/>
              <a:gd name="connsiteX4" fmla="*/ 0 w 1828800"/>
              <a:gd name="connsiteY4" fmla="*/ 914400 h 914400"/>
              <a:gd name="connsiteX5" fmla="*/ 90282 w 1828800"/>
              <a:gd name="connsiteY5" fmla="*/ 457201 h 914400"/>
              <a:gd name="connsiteX0" fmla="*/ 0 w 1828800"/>
              <a:gd name="connsiteY0" fmla="*/ 0 h 914400"/>
              <a:gd name="connsiteX1" fmla="*/ 1738518 w 1828800"/>
              <a:gd name="connsiteY1" fmla="*/ 0 h 914400"/>
              <a:gd name="connsiteX2" fmla="*/ 1828800 w 1828800"/>
              <a:gd name="connsiteY2" fmla="*/ 457200 h 914400"/>
              <a:gd name="connsiteX3" fmla="*/ 1738518 w 1828800"/>
              <a:gd name="connsiteY3" fmla="*/ 914400 h 914400"/>
              <a:gd name="connsiteX4" fmla="*/ 0 w 1828800"/>
              <a:gd name="connsiteY4" fmla="*/ 914400 h 914400"/>
              <a:gd name="connsiteX5" fmla="*/ 90282 w 1828800"/>
              <a:gd name="connsiteY5" fmla="*/ 457201 h 914400"/>
              <a:gd name="connsiteX0" fmla="*/ 0 w 1828800"/>
              <a:gd name="connsiteY0" fmla="*/ 0 h 914400"/>
              <a:gd name="connsiteX1" fmla="*/ 1738518 w 1828800"/>
              <a:gd name="connsiteY1" fmla="*/ 0 h 914400"/>
              <a:gd name="connsiteX2" fmla="*/ 1828800 w 1828800"/>
              <a:gd name="connsiteY2" fmla="*/ 457200 h 914400"/>
              <a:gd name="connsiteX3" fmla="*/ 1738518 w 1828800"/>
              <a:gd name="connsiteY3" fmla="*/ 914400 h 914400"/>
              <a:gd name="connsiteX4" fmla="*/ 0 w 1828800"/>
              <a:gd name="connsiteY4" fmla="*/ 914400 h 914400"/>
              <a:gd name="connsiteX5" fmla="*/ 90282 w 1828800"/>
              <a:gd name="connsiteY5" fmla="*/ 457201 h 914400"/>
              <a:gd name="connsiteX0" fmla="*/ 0 w 1828800"/>
              <a:gd name="connsiteY0" fmla="*/ 0 h 914400"/>
              <a:gd name="connsiteX1" fmla="*/ 1738518 w 1828800"/>
              <a:gd name="connsiteY1" fmla="*/ 0 h 914400"/>
              <a:gd name="connsiteX2" fmla="*/ 1828800 w 1828800"/>
              <a:gd name="connsiteY2" fmla="*/ 457200 h 914400"/>
              <a:gd name="connsiteX3" fmla="*/ 1738518 w 1828800"/>
              <a:gd name="connsiteY3" fmla="*/ 914400 h 914400"/>
              <a:gd name="connsiteX4" fmla="*/ 0 w 1828800"/>
              <a:gd name="connsiteY4" fmla="*/ 914400 h 914400"/>
              <a:gd name="connsiteX5" fmla="*/ 77197 w 1828800"/>
              <a:gd name="connsiteY5" fmla="*/ 457201 h 914400"/>
              <a:gd name="connsiteX0" fmla="*/ 0 w 1828800"/>
              <a:gd name="connsiteY0" fmla="*/ 0 h 914400"/>
              <a:gd name="connsiteX1" fmla="*/ 1751604 w 1828800"/>
              <a:gd name="connsiteY1" fmla="*/ 0 h 914400"/>
              <a:gd name="connsiteX2" fmla="*/ 1828800 w 1828800"/>
              <a:gd name="connsiteY2" fmla="*/ 457200 h 914400"/>
              <a:gd name="connsiteX3" fmla="*/ 1738518 w 1828800"/>
              <a:gd name="connsiteY3" fmla="*/ 914400 h 914400"/>
              <a:gd name="connsiteX4" fmla="*/ 0 w 1828800"/>
              <a:gd name="connsiteY4" fmla="*/ 914400 h 914400"/>
              <a:gd name="connsiteX5" fmla="*/ 77197 w 1828800"/>
              <a:gd name="connsiteY5" fmla="*/ 457201 h 914400"/>
              <a:gd name="connsiteX0" fmla="*/ 0 w 1828800"/>
              <a:gd name="connsiteY0" fmla="*/ 0 h 914400"/>
              <a:gd name="connsiteX1" fmla="*/ 1751604 w 1828800"/>
              <a:gd name="connsiteY1" fmla="*/ 0 h 914400"/>
              <a:gd name="connsiteX2" fmla="*/ 1828800 w 1828800"/>
              <a:gd name="connsiteY2" fmla="*/ 457200 h 914400"/>
              <a:gd name="connsiteX3" fmla="*/ 1751604 w 1828800"/>
              <a:gd name="connsiteY3" fmla="*/ 914400 h 914400"/>
              <a:gd name="connsiteX4" fmla="*/ 0 w 1828800"/>
              <a:gd name="connsiteY4" fmla="*/ 914400 h 914400"/>
              <a:gd name="connsiteX5" fmla="*/ 77197 w 1828800"/>
              <a:gd name="connsiteY5" fmla="*/ 457201 h 914400"/>
              <a:gd name="connsiteX0" fmla="*/ 0 w 1828800"/>
              <a:gd name="connsiteY0" fmla="*/ 0 h 914400"/>
              <a:gd name="connsiteX1" fmla="*/ 1751604 w 1828800"/>
              <a:gd name="connsiteY1" fmla="*/ 0 h 914400"/>
              <a:gd name="connsiteX2" fmla="*/ 1828800 w 1828800"/>
              <a:gd name="connsiteY2" fmla="*/ 457200 h 914400"/>
              <a:gd name="connsiteX3" fmla="*/ 1751604 w 1828800"/>
              <a:gd name="connsiteY3" fmla="*/ 914400 h 914400"/>
              <a:gd name="connsiteX4" fmla="*/ 0 w 1828800"/>
              <a:gd name="connsiteY4" fmla="*/ 914400 h 914400"/>
              <a:gd name="connsiteX5" fmla="*/ 69776 w 1828800"/>
              <a:gd name="connsiteY5" fmla="*/ 457201 h 914400"/>
              <a:gd name="connsiteX0" fmla="*/ 0 w 1828800"/>
              <a:gd name="connsiteY0" fmla="*/ 0 h 914400"/>
              <a:gd name="connsiteX1" fmla="*/ 1759024 w 1828800"/>
              <a:gd name="connsiteY1" fmla="*/ 0 h 914400"/>
              <a:gd name="connsiteX2" fmla="*/ 1828800 w 1828800"/>
              <a:gd name="connsiteY2" fmla="*/ 457200 h 914400"/>
              <a:gd name="connsiteX3" fmla="*/ 1751604 w 1828800"/>
              <a:gd name="connsiteY3" fmla="*/ 914400 h 914400"/>
              <a:gd name="connsiteX4" fmla="*/ 0 w 1828800"/>
              <a:gd name="connsiteY4" fmla="*/ 914400 h 914400"/>
              <a:gd name="connsiteX5" fmla="*/ 69776 w 1828800"/>
              <a:gd name="connsiteY5" fmla="*/ 457201 h 914400"/>
              <a:gd name="connsiteX0" fmla="*/ 0 w 1828800"/>
              <a:gd name="connsiteY0" fmla="*/ 0 h 914400"/>
              <a:gd name="connsiteX1" fmla="*/ 1759024 w 1828800"/>
              <a:gd name="connsiteY1" fmla="*/ 0 h 914400"/>
              <a:gd name="connsiteX2" fmla="*/ 1828800 w 1828800"/>
              <a:gd name="connsiteY2" fmla="*/ 457200 h 914400"/>
              <a:gd name="connsiteX3" fmla="*/ 1759024 w 1828800"/>
              <a:gd name="connsiteY3" fmla="*/ 914400 h 914400"/>
              <a:gd name="connsiteX4" fmla="*/ 0 w 1828800"/>
              <a:gd name="connsiteY4" fmla="*/ 914400 h 914400"/>
              <a:gd name="connsiteX5" fmla="*/ 69776 w 1828800"/>
              <a:gd name="connsiteY5" fmla="*/ 457201 h 914400"/>
              <a:gd name="connsiteX0" fmla="*/ 0 w 1828800"/>
              <a:gd name="connsiteY0" fmla="*/ 0 h 914400"/>
              <a:gd name="connsiteX1" fmla="*/ 1759024 w 1828800"/>
              <a:gd name="connsiteY1" fmla="*/ 0 h 914400"/>
              <a:gd name="connsiteX2" fmla="*/ 1828800 w 1828800"/>
              <a:gd name="connsiteY2" fmla="*/ 457200 h 914400"/>
              <a:gd name="connsiteX3" fmla="*/ 1759024 w 1828800"/>
              <a:gd name="connsiteY3" fmla="*/ 914400 h 914400"/>
              <a:gd name="connsiteX4" fmla="*/ 0 w 1828800"/>
              <a:gd name="connsiteY4" fmla="*/ 914400 h 914400"/>
              <a:gd name="connsiteX5" fmla="*/ 0 w 1828800"/>
              <a:gd name="connsiteY5" fmla="*/ 457202 h 914400"/>
              <a:gd name="connsiteX0" fmla="*/ 0 w 1828800"/>
              <a:gd name="connsiteY0" fmla="*/ 0 h 914400"/>
              <a:gd name="connsiteX1" fmla="*/ 1764278 w 1828800"/>
              <a:gd name="connsiteY1" fmla="*/ 0 h 914400"/>
              <a:gd name="connsiteX2" fmla="*/ 1828800 w 1828800"/>
              <a:gd name="connsiteY2" fmla="*/ 457200 h 914400"/>
              <a:gd name="connsiteX3" fmla="*/ 1759024 w 1828800"/>
              <a:gd name="connsiteY3" fmla="*/ 914400 h 914400"/>
              <a:gd name="connsiteX4" fmla="*/ 0 w 1828800"/>
              <a:gd name="connsiteY4" fmla="*/ 914400 h 914400"/>
              <a:gd name="connsiteX5" fmla="*/ 0 w 1828800"/>
              <a:gd name="connsiteY5" fmla="*/ 457202 h 914400"/>
              <a:gd name="connsiteX0" fmla="*/ 0 w 1828800"/>
              <a:gd name="connsiteY0" fmla="*/ 0 h 914400"/>
              <a:gd name="connsiteX1" fmla="*/ 1764278 w 1828800"/>
              <a:gd name="connsiteY1" fmla="*/ 0 h 914400"/>
              <a:gd name="connsiteX2" fmla="*/ 1828800 w 1828800"/>
              <a:gd name="connsiteY2" fmla="*/ 457200 h 914400"/>
              <a:gd name="connsiteX3" fmla="*/ 1764278 w 1828800"/>
              <a:gd name="connsiteY3" fmla="*/ 914400 h 914400"/>
              <a:gd name="connsiteX4" fmla="*/ 0 w 1828800"/>
              <a:gd name="connsiteY4" fmla="*/ 914400 h 914400"/>
              <a:gd name="connsiteX5" fmla="*/ 0 w 1828800"/>
              <a:gd name="connsiteY5" fmla="*/ 457202 h 914400"/>
              <a:gd name="connsiteX0" fmla="*/ 0 w 1828800"/>
              <a:gd name="connsiteY0" fmla="*/ 0 h 914400"/>
              <a:gd name="connsiteX1" fmla="*/ 1764278 w 1828800"/>
              <a:gd name="connsiteY1" fmla="*/ 0 h 914400"/>
              <a:gd name="connsiteX2" fmla="*/ 1828800 w 1828800"/>
              <a:gd name="connsiteY2" fmla="*/ 457200 h 914400"/>
              <a:gd name="connsiteX3" fmla="*/ 1764278 w 1828800"/>
              <a:gd name="connsiteY3" fmla="*/ 914400 h 914400"/>
              <a:gd name="connsiteX4" fmla="*/ 0 w 1828800"/>
              <a:gd name="connsiteY4" fmla="*/ 914400 h 914400"/>
              <a:gd name="connsiteX5" fmla="*/ 64522 w 1828800"/>
              <a:gd name="connsiteY5" fmla="*/ 457202 h 914400"/>
              <a:gd name="connsiteX0" fmla="*/ 0 w 1828800"/>
              <a:gd name="connsiteY0" fmla="*/ 0 h 914400"/>
              <a:gd name="connsiteX1" fmla="*/ 1764278 w 1828800"/>
              <a:gd name="connsiteY1" fmla="*/ 0 h 914400"/>
              <a:gd name="connsiteX2" fmla="*/ 1828800 w 1828800"/>
              <a:gd name="connsiteY2" fmla="*/ 457200 h 914400"/>
              <a:gd name="connsiteX3" fmla="*/ 1764278 w 1828800"/>
              <a:gd name="connsiteY3" fmla="*/ 914400 h 914400"/>
              <a:gd name="connsiteX4" fmla="*/ 0 w 1828800"/>
              <a:gd name="connsiteY4" fmla="*/ 914400 h 914400"/>
              <a:gd name="connsiteX5" fmla="*/ 64522 w 1828800"/>
              <a:gd name="connsiteY5" fmla="*/ 457202 h 914400"/>
              <a:gd name="connsiteX0" fmla="*/ 0 w 1828800"/>
              <a:gd name="connsiteY0" fmla="*/ 0 h 914400"/>
              <a:gd name="connsiteX1" fmla="*/ 1764278 w 1828800"/>
              <a:gd name="connsiteY1" fmla="*/ 0 h 914400"/>
              <a:gd name="connsiteX2" fmla="*/ 1828800 w 1828800"/>
              <a:gd name="connsiteY2" fmla="*/ 457200 h 914400"/>
              <a:gd name="connsiteX3" fmla="*/ 1764278 w 1828800"/>
              <a:gd name="connsiteY3" fmla="*/ 914400 h 914400"/>
              <a:gd name="connsiteX4" fmla="*/ 0 w 1828800"/>
              <a:gd name="connsiteY4" fmla="*/ 914400 h 914400"/>
              <a:gd name="connsiteX5" fmla="*/ 64522 w 1828800"/>
              <a:gd name="connsiteY5" fmla="*/ 457202 h 914400"/>
              <a:gd name="connsiteX0" fmla="*/ 0 w 1828800"/>
              <a:gd name="connsiteY0" fmla="*/ 0 h 914400"/>
              <a:gd name="connsiteX1" fmla="*/ 1764278 w 1828800"/>
              <a:gd name="connsiteY1" fmla="*/ 0 h 914400"/>
              <a:gd name="connsiteX2" fmla="*/ 1828800 w 1828800"/>
              <a:gd name="connsiteY2" fmla="*/ 457200 h 914400"/>
              <a:gd name="connsiteX3" fmla="*/ 1764278 w 1828800"/>
              <a:gd name="connsiteY3" fmla="*/ 914400 h 914400"/>
              <a:gd name="connsiteX4" fmla="*/ 0 w 1828800"/>
              <a:gd name="connsiteY4" fmla="*/ 914400 h 914400"/>
              <a:gd name="connsiteX5" fmla="*/ 0 w 1828800"/>
              <a:gd name="connsiteY5" fmla="*/ 457202 h 914400"/>
              <a:gd name="connsiteX0" fmla="*/ 0 w 1828800"/>
              <a:gd name="connsiteY0" fmla="*/ 0 h 914400"/>
              <a:gd name="connsiteX1" fmla="*/ 1760273 w 1828800"/>
              <a:gd name="connsiteY1" fmla="*/ 0 h 914400"/>
              <a:gd name="connsiteX2" fmla="*/ 1828800 w 1828800"/>
              <a:gd name="connsiteY2" fmla="*/ 457200 h 914400"/>
              <a:gd name="connsiteX3" fmla="*/ 1764278 w 1828800"/>
              <a:gd name="connsiteY3" fmla="*/ 914400 h 914400"/>
              <a:gd name="connsiteX4" fmla="*/ 0 w 1828800"/>
              <a:gd name="connsiteY4" fmla="*/ 914400 h 914400"/>
              <a:gd name="connsiteX5" fmla="*/ 0 w 1828800"/>
              <a:gd name="connsiteY5" fmla="*/ 457202 h 914400"/>
              <a:gd name="connsiteX0" fmla="*/ 0 w 1828800"/>
              <a:gd name="connsiteY0" fmla="*/ 0 h 914400"/>
              <a:gd name="connsiteX1" fmla="*/ 1760273 w 1828800"/>
              <a:gd name="connsiteY1" fmla="*/ 0 h 914400"/>
              <a:gd name="connsiteX2" fmla="*/ 1828800 w 1828800"/>
              <a:gd name="connsiteY2" fmla="*/ 457200 h 914400"/>
              <a:gd name="connsiteX3" fmla="*/ 1760273 w 1828800"/>
              <a:gd name="connsiteY3" fmla="*/ 914400 h 914400"/>
              <a:gd name="connsiteX4" fmla="*/ 0 w 1828800"/>
              <a:gd name="connsiteY4" fmla="*/ 914400 h 914400"/>
              <a:gd name="connsiteX5" fmla="*/ 0 w 1828800"/>
              <a:gd name="connsiteY5" fmla="*/ 457202 h 914400"/>
              <a:gd name="connsiteX0" fmla="*/ 0 w 1828800"/>
              <a:gd name="connsiteY0" fmla="*/ 0 h 914400"/>
              <a:gd name="connsiteX1" fmla="*/ 1760273 w 1828800"/>
              <a:gd name="connsiteY1" fmla="*/ 0 h 914400"/>
              <a:gd name="connsiteX2" fmla="*/ 1828800 w 1828800"/>
              <a:gd name="connsiteY2" fmla="*/ 457200 h 914400"/>
              <a:gd name="connsiteX3" fmla="*/ 1760273 w 1828800"/>
              <a:gd name="connsiteY3" fmla="*/ 914400 h 914400"/>
              <a:gd name="connsiteX4" fmla="*/ 0 w 1828800"/>
              <a:gd name="connsiteY4" fmla="*/ 914400 h 914400"/>
              <a:gd name="connsiteX5" fmla="*/ 68527 w 1828800"/>
              <a:gd name="connsiteY5" fmla="*/ 457202 h 914400"/>
              <a:gd name="connsiteX0" fmla="*/ 0 w 1828800"/>
              <a:gd name="connsiteY0" fmla="*/ 0 h 914400"/>
              <a:gd name="connsiteX1" fmla="*/ 1760273 w 1828800"/>
              <a:gd name="connsiteY1" fmla="*/ 0 h 914400"/>
              <a:gd name="connsiteX2" fmla="*/ 1828800 w 1828800"/>
              <a:gd name="connsiteY2" fmla="*/ 457200 h 914400"/>
              <a:gd name="connsiteX3" fmla="*/ 1760273 w 1828800"/>
              <a:gd name="connsiteY3" fmla="*/ 914400 h 914400"/>
              <a:gd name="connsiteX4" fmla="*/ 0 w 1828800"/>
              <a:gd name="connsiteY4" fmla="*/ 914400 h 914400"/>
              <a:gd name="connsiteX5" fmla="*/ 68527 w 1828800"/>
              <a:gd name="connsiteY5" fmla="*/ 457202 h 914400"/>
              <a:gd name="connsiteX0" fmla="*/ 0 w 1828800"/>
              <a:gd name="connsiteY0" fmla="*/ 0 h 914400"/>
              <a:gd name="connsiteX1" fmla="*/ 1760273 w 1828800"/>
              <a:gd name="connsiteY1" fmla="*/ 0 h 914400"/>
              <a:gd name="connsiteX2" fmla="*/ 1828800 w 1828800"/>
              <a:gd name="connsiteY2" fmla="*/ 457200 h 914400"/>
              <a:gd name="connsiteX3" fmla="*/ 1760273 w 1828800"/>
              <a:gd name="connsiteY3" fmla="*/ 914400 h 914400"/>
              <a:gd name="connsiteX4" fmla="*/ 0 w 1828800"/>
              <a:gd name="connsiteY4" fmla="*/ 914400 h 914400"/>
              <a:gd name="connsiteX5" fmla="*/ 68527 w 1828800"/>
              <a:gd name="connsiteY5" fmla="*/ 457202 h 914400"/>
              <a:gd name="connsiteX0" fmla="*/ 0 w 1828800"/>
              <a:gd name="connsiteY0" fmla="*/ 0 h 914400"/>
              <a:gd name="connsiteX1" fmla="*/ 1760273 w 1828800"/>
              <a:gd name="connsiteY1" fmla="*/ 0 h 914400"/>
              <a:gd name="connsiteX2" fmla="*/ 1828800 w 1828800"/>
              <a:gd name="connsiteY2" fmla="*/ 457200 h 914400"/>
              <a:gd name="connsiteX3" fmla="*/ 1760273 w 1828800"/>
              <a:gd name="connsiteY3" fmla="*/ 914400 h 914400"/>
              <a:gd name="connsiteX4" fmla="*/ 0 w 1828800"/>
              <a:gd name="connsiteY4" fmla="*/ 914400 h 914400"/>
              <a:gd name="connsiteX5" fmla="*/ 0 w 1828800"/>
              <a:gd name="connsiteY5" fmla="*/ 457202 h 914400"/>
              <a:gd name="connsiteX0" fmla="*/ 0 w 1828800"/>
              <a:gd name="connsiteY0" fmla="*/ 0 h 914400"/>
              <a:gd name="connsiteX1" fmla="*/ 1761567 w 1828800"/>
              <a:gd name="connsiteY1" fmla="*/ 0 h 914400"/>
              <a:gd name="connsiteX2" fmla="*/ 1828800 w 1828800"/>
              <a:gd name="connsiteY2" fmla="*/ 457200 h 914400"/>
              <a:gd name="connsiteX3" fmla="*/ 1760273 w 1828800"/>
              <a:gd name="connsiteY3" fmla="*/ 914400 h 914400"/>
              <a:gd name="connsiteX4" fmla="*/ 0 w 1828800"/>
              <a:gd name="connsiteY4" fmla="*/ 914400 h 914400"/>
              <a:gd name="connsiteX5" fmla="*/ 0 w 1828800"/>
              <a:gd name="connsiteY5" fmla="*/ 457202 h 914400"/>
              <a:gd name="connsiteX0" fmla="*/ 0 w 1828800"/>
              <a:gd name="connsiteY0" fmla="*/ 0 h 914400"/>
              <a:gd name="connsiteX1" fmla="*/ 1761567 w 1828800"/>
              <a:gd name="connsiteY1" fmla="*/ 0 h 914400"/>
              <a:gd name="connsiteX2" fmla="*/ 1828800 w 1828800"/>
              <a:gd name="connsiteY2" fmla="*/ 457200 h 914400"/>
              <a:gd name="connsiteX3" fmla="*/ 1761567 w 1828800"/>
              <a:gd name="connsiteY3" fmla="*/ 914400 h 914400"/>
              <a:gd name="connsiteX4" fmla="*/ 0 w 1828800"/>
              <a:gd name="connsiteY4" fmla="*/ 914400 h 914400"/>
              <a:gd name="connsiteX5" fmla="*/ 0 w 1828800"/>
              <a:gd name="connsiteY5" fmla="*/ 457202 h 914400"/>
              <a:gd name="connsiteX0" fmla="*/ 0 w 1828800"/>
              <a:gd name="connsiteY0" fmla="*/ 0 h 914400"/>
              <a:gd name="connsiteX1" fmla="*/ 1761567 w 1828800"/>
              <a:gd name="connsiteY1" fmla="*/ 0 h 914400"/>
              <a:gd name="connsiteX2" fmla="*/ 1828800 w 1828800"/>
              <a:gd name="connsiteY2" fmla="*/ 457200 h 914400"/>
              <a:gd name="connsiteX3" fmla="*/ 1761567 w 1828800"/>
              <a:gd name="connsiteY3" fmla="*/ 914400 h 914400"/>
              <a:gd name="connsiteX4" fmla="*/ 0 w 1828800"/>
              <a:gd name="connsiteY4" fmla="*/ 914400 h 914400"/>
              <a:gd name="connsiteX5" fmla="*/ 67233 w 1828800"/>
              <a:gd name="connsiteY5" fmla="*/ 457202 h 914400"/>
              <a:gd name="connsiteX0" fmla="*/ 0 w 1828800"/>
              <a:gd name="connsiteY0" fmla="*/ 0 h 914400"/>
              <a:gd name="connsiteX1" fmla="*/ 1761567 w 1828800"/>
              <a:gd name="connsiteY1" fmla="*/ 0 h 914400"/>
              <a:gd name="connsiteX2" fmla="*/ 1828800 w 1828800"/>
              <a:gd name="connsiteY2" fmla="*/ 457200 h 914400"/>
              <a:gd name="connsiteX3" fmla="*/ 1761567 w 1828800"/>
              <a:gd name="connsiteY3" fmla="*/ 914400 h 914400"/>
              <a:gd name="connsiteX4" fmla="*/ 0 w 1828800"/>
              <a:gd name="connsiteY4" fmla="*/ 914400 h 914400"/>
              <a:gd name="connsiteX5" fmla="*/ 67233 w 1828800"/>
              <a:gd name="connsiteY5" fmla="*/ 457202 h 914400"/>
              <a:gd name="connsiteX0" fmla="*/ 0 w 1828800"/>
              <a:gd name="connsiteY0" fmla="*/ 0 h 914400"/>
              <a:gd name="connsiteX1" fmla="*/ 1761567 w 1828800"/>
              <a:gd name="connsiteY1" fmla="*/ 0 h 914400"/>
              <a:gd name="connsiteX2" fmla="*/ 1828800 w 1828800"/>
              <a:gd name="connsiteY2" fmla="*/ 457200 h 914400"/>
              <a:gd name="connsiteX3" fmla="*/ 1761567 w 1828800"/>
              <a:gd name="connsiteY3" fmla="*/ 914400 h 914400"/>
              <a:gd name="connsiteX4" fmla="*/ 0 w 1828800"/>
              <a:gd name="connsiteY4" fmla="*/ 914400 h 914400"/>
              <a:gd name="connsiteX5" fmla="*/ 67233 w 1828800"/>
              <a:gd name="connsiteY5" fmla="*/ 457202 h 914400"/>
              <a:gd name="connsiteX0" fmla="*/ 0 w 1828800"/>
              <a:gd name="connsiteY0" fmla="*/ 0 h 914400"/>
              <a:gd name="connsiteX1" fmla="*/ 1761567 w 1828800"/>
              <a:gd name="connsiteY1" fmla="*/ 0 h 914400"/>
              <a:gd name="connsiteX2" fmla="*/ 1828800 w 1828800"/>
              <a:gd name="connsiteY2" fmla="*/ 457200 h 914400"/>
              <a:gd name="connsiteX3" fmla="*/ 1761567 w 1828800"/>
              <a:gd name="connsiteY3" fmla="*/ 914400 h 914400"/>
              <a:gd name="connsiteX4" fmla="*/ 0 w 1828800"/>
              <a:gd name="connsiteY4" fmla="*/ 914400 h 914400"/>
              <a:gd name="connsiteX5" fmla="*/ 79600 w 1828800"/>
              <a:gd name="connsiteY5" fmla="*/ 457202 h 914400"/>
              <a:gd name="connsiteX0" fmla="*/ 0 w 1828800"/>
              <a:gd name="connsiteY0" fmla="*/ 0 h 914400"/>
              <a:gd name="connsiteX1" fmla="*/ 1749199 w 1828800"/>
              <a:gd name="connsiteY1" fmla="*/ 0 h 914400"/>
              <a:gd name="connsiteX2" fmla="*/ 1828800 w 1828800"/>
              <a:gd name="connsiteY2" fmla="*/ 457200 h 914400"/>
              <a:gd name="connsiteX3" fmla="*/ 1761567 w 1828800"/>
              <a:gd name="connsiteY3" fmla="*/ 914400 h 914400"/>
              <a:gd name="connsiteX4" fmla="*/ 0 w 1828800"/>
              <a:gd name="connsiteY4" fmla="*/ 914400 h 914400"/>
              <a:gd name="connsiteX5" fmla="*/ 79600 w 1828800"/>
              <a:gd name="connsiteY5" fmla="*/ 457202 h 914400"/>
              <a:gd name="connsiteX0" fmla="*/ 0 w 1828800"/>
              <a:gd name="connsiteY0" fmla="*/ 0 h 914400"/>
              <a:gd name="connsiteX1" fmla="*/ 1749199 w 1828800"/>
              <a:gd name="connsiteY1" fmla="*/ 0 h 914400"/>
              <a:gd name="connsiteX2" fmla="*/ 1828800 w 1828800"/>
              <a:gd name="connsiteY2" fmla="*/ 457200 h 914400"/>
              <a:gd name="connsiteX3" fmla="*/ 1749199 w 1828800"/>
              <a:gd name="connsiteY3" fmla="*/ 914400 h 914400"/>
              <a:gd name="connsiteX4" fmla="*/ 0 w 1828800"/>
              <a:gd name="connsiteY4" fmla="*/ 914400 h 914400"/>
              <a:gd name="connsiteX5" fmla="*/ 79600 w 1828800"/>
              <a:gd name="connsiteY5" fmla="*/ 457202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8800" h="914400">
                <a:moveTo>
                  <a:pt x="0" y="0"/>
                </a:moveTo>
                <a:lnTo>
                  <a:pt x="1749199" y="0"/>
                </a:lnTo>
                <a:lnTo>
                  <a:pt x="1828800" y="457200"/>
                </a:lnTo>
                <a:lnTo>
                  <a:pt x="1749199" y="914400"/>
                </a:lnTo>
                <a:lnTo>
                  <a:pt x="0" y="914400"/>
                </a:lnTo>
                <a:lnTo>
                  <a:pt x="79600" y="457202"/>
                </a:lnTo>
                <a:close/>
              </a:path>
            </a:pathLst>
          </a:custGeom>
          <a:solidFill>
            <a:schemeClr val="accent3"/>
          </a:solidFill>
          <a:ln w="9525">
            <a:noFill/>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8" tIns="45719" rIns="91438" bIns="45719" numCol="1" spcCol="0" rtlCol="0" fromWordArt="0" anchor="ctr" anchorCtr="0" forceAA="0" compatLnSpc="1">
            <a:prstTxWarp prst="textNoShape">
              <a:avLst/>
            </a:prstTxWarp>
            <a:noAutofit/>
          </a:bodyPr>
          <a:lstStyle/>
          <a:p>
            <a:pPr algn="ctr">
              <a:defRPr/>
            </a:pPr>
            <a:endParaRPr lang="nl-NL" sz="1600">
              <a:solidFill>
                <a:srgbClr val="000000"/>
              </a:solidFill>
              <a:ea typeface="ＭＳ Ｐゴシック"/>
            </a:endParaRPr>
          </a:p>
        </p:txBody>
      </p:sp>
      <p:sp>
        <p:nvSpPr>
          <p:cNvPr id="4" name="Pijl: punthaak 3">
            <a:extLst>
              <a:ext uri="{FF2B5EF4-FFF2-40B4-BE49-F238E27FC236}">
                <a16:creationId xmlns:a16="http://schemas.microsoft.com/office/drawing/2014/main" id="{3510ACCE-FAA6-411F-BA6E-54B111A4347F}"/>
              </a:ext>
            </a:extLst>
          </p:cNvPr>
          <p:cNvSpPr/>
          <p:nvPr/>
        </p:nvSpPr>
        <p:spPr>
          <a:xfrm>
            <a:off x="4325843" y="1265589"/>
            <a:ext cx="7309570" cy="659968"/>
          </a:xfrm>
          <a:prstGeom prst="chevron">
            <a:avLst>
              <a:gd name="adj" fmla="val 24133"/>
            </a:avLst>
          </a:prstGeom>
          <a:solidFill>
            <a:schemeClr val="accent3"/>
          </a:solidFill>
          <a:ln w="9525">
            <a:noFill/>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8" tIns="45719" rIns="91438" bIns="45719" numCol="1" spcCol="0" rtlCol="0" fromWordArt="0" anchor="ctr" anchorCtr="0" forceAA="0" compatLnSpc="1">
            <a:prstTxWarp prst="textNoShape">
              <a:avLst/>
            </a:prstTxWarp>
            <a:noAutofit/>
          </a:bodyPr>
          <a:lstStyle/>
          <a:p>
            <a:pPr algn="ctr"/>
            <a:endParaRPr lang="nl-NL" sz="1600" err="1">
              <a:solidFill>
                <a:srgbClr val="000000"/>
              </a:solidFill>
              <a:ea typeface="ＭＳ Ｐゴシック"/>
            </a:endParaRPr>
          </a:p>
        </p:txBody>
      </p:sp>
      <p:sp>
        <p:nvSpPr>
          <p:cNvPr id="5" name="TextBox 521">
            <a:extLst>
              <a:ext uri="{FF2B5EF4-FFF2-40B4-BE49-F238E27FC236}">
                <a16:creationId xmlns:a16="http://schemas.microsoft.com/office/drawing/2014/main" id="{38776D57-1384-472B-BF4A-B3B9AECF183A}"/>
              </a:ext>
            </a:extLst>
          </p:cNvPr>
          <p:cNvSpPr txBox="1"/>
          <p:nvPr>
            <p:custDataLst>
              <p:tags r:id="rId2"/>
            </p:custDataLst>
          </p:nvPr>
        </p:nvSpPr>
        <p:spPr>
          <a:xfrm>
            <a:off x="4703819" y="1399998"/>
            <a:ext cx="3455083" cy="26076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957040" eaLnBrk="1" hangingPunct="1">
              <a:buClr>
                <a:schemeClr val="tx2"/>
              </a:buClr>
              <a:defRPr sz="1600" baseline="0">
                <a:latin typeface="+mn-lt"/>
                <a:ea typeface="Arial Unicode MS" pitchFamily="34" charset="-128"/>
                <a:cs typeface="Arial Unicode MS" pitchFamily="34" charset="-128"/>
              </a:defRPr>
            </a:lvl1pPr>
            <a:lvl2pPr marL="207019" lvl="1" indent="-205323" defTabSz="957040" eaLnBrk="1" hangingPunct="1">
              <a:buClr>
                <a:schemeClr val="tx2"/>
              </a:buClr>
              <a:buSzPct val="125000"/>
              <a:buFont typeface="Arial" pitchFamily="34" charset="0"/>
              <a:buChar char="•"/>
              <a:defRPr sz="1600" baseline="0">
                <a:latin typeface="+mn-lt"/>
                <a:ea typeface="Arial Unicode MS" pitchFamily="34" charset="-128"/>
                <a:cs typeface="Arial Unicode MS" pitchFamily="34" charset="-128"/>
              </a:defRPr>
            </a:lvl2pPr>
            <a:lvl3pPr marL="488701" lvl="2" indent="-279986" defTabSz="957040" eaLnBrk="1" hangingPunct="1">
              <a:buClr>
                <a:schemeClr val="tx2"/>
              </a:buClr>
              <a:buSzPct val="120000"/>
              <a:buFont typeface="Arial" charset="0"/>
              <a:buChar char="–"/>
              <a:defRPr sz="1600" baseline="0">
                <a:latin typeface="+mn-lt"/>
                <a:ea typeface="Arial Unicode MS" pitchFamily="34" charset="-128"/>
                <a:cs typeface="Arial Unicode MS" pitchFamily="34" charset="-128"/>
              </a:defRPr>
            </a:lvl3pPr>
            <a:lvl4pPr marL="656693" lvl="3" indent="-166294" defTabSz="957040" eaLnBrk="1" hangingPunct="1">
              <a:buClr>
                <a:schemeClr val="tx2"/>
              </a:buClr>
              <a:buSzPct val="100000"/>
              <a:buFont typeface="Arial" pitchFamily="34" charset="0"/>
              <a:buChar char="•"/>
              <a:defRPr sz="1600" baseline="0">
                <a:latin typeface="+mn-lt"/>
                <a:ea typeface="Arial Unicode MS" pitchFamily="34" charset="-128"/>
                <a:cs typeface="Arial Unicode MS" pitchFamily="34" charset="-128"/>
              </a:defRPr>
            </a:lvl4pPr>
            <a:lvl5pPr marL="801470" lvl="4" indent="-139144" defTabSz="957040" eaLnBrk="1" hangingPunct="1">
              <a:buClr>
                <a:schemeClr val="tx2"/>
              </a:buClr>
              <a:buSzPct val="89000"/>
              <a:buFont typeface="Arial" charset="0"/>
              <a:buChar char="-"/>
              <a:defRPr sz="1600" baseline="0">
                <a:latin typeface="+mn-lt"/>
                <a:ea typeface="Arial Unicode MS" pitchFamily="34" charset="-128"/>
                <a:cs typeface="Arial Unicode MS" pitchFamily="34" charset="-128"/>
              </a:defRPr>
            </a:lvl5pPr>
            <a:lvl6pPr marL="801470" indent="-139144" defTabSz="957040" fontAlgn="base">
              <a:spcBef>
                <a:spcPct val="0"/>
              </a:spcBef>
              <a:spcAft>
                <a:spcPct val="0"/>
              </a:spcAft>
              <a:buClr>
                <a:schemeClr val="tx2"/>
              </a:buClr>
              <a:buSzPct val="89000"/>
              <a:buFont typeface="Arial" charset="0"/>
              <a:buChar char="-"/>
              <a:defRPr baseline="0">
                <a:latin typeface="+mn-lt"/>
              </a:defRPr>
            </a:lvl6pPr>
            <a:lvl7pPr marL="801470" indent="-139144" defTabSz="957040" fontAlgn="base">
              <a:spcBef>
                <a:spcPct val="0"/>
              </a:spcBef>
              <a:spcAft>
                <a:spcPct val="0"/>
              </a:spcAft>
              <a:buClr>
                <a:schemeClr val="tx2"/>
              </a:buClr>
              <a:buSzPct val="89000"/>
              <a:buFont typeface="Arial" charset="0"/>
              <a:buChar char="-"/>
              <a:defRPr baseline="0">
                <a:latin typeface="+mn-lt"/>
              </a:defRPr>
            </a:lvl7pPr>
            <a:lvl8pPr marL="801470" indent="-139144" defTabSz="957040" fontAlgn="base">
              <a:spcBef>
                <a:spcPct val="0"/>
              </a:spcBef>
              <a:spcAft>
                <a:spcPct val="0"/>
              </a:spcAft>
              <a:buClr>
                <a:schemeClr val="tx2"/>
              </a:buClr>
              <a:buSzPct val="89000"/>
              <a:buFont typeface="Arial" charset="0"/>
              <a:buChar char="-"/>
              <a:defRPr baseline="0">
                <a:latin typeface="+mn-lt"/>
              </a:defRPr>
            </a:lvl8pPr>
            <a:lvl9pPr marL="801470" indent="-139144" defTabSz="957040" fontAlgn="base">
              <a:spcBef>
                <a:spcPct val="0"/>
              </a:spcBef>
              <a:spcAft>
                <a:spcPct val="0"/>
              </a:spcAft>
              <a:buClr>
                <a:schemeClr val="tx2"/>
              </a:buClr>
              <a:buSzPct val="89000"/>
              <a:buFont typeface="Arial" charset="0"/>
              <a:buChar char="-"/>
              <a:defRPr baseline="0">
                <a:latin typeface="+mn-lt"/>
              </a:defRPr>
            </a:lvl9pPr>
          </a:lstStyle>
          <a:p>
            <a:pPr>
              <a:buClr>
                <a:srgbClr val="FE6600"/>
              </a:buClr>
              <a:defRPr/>
            </a:pPr>
            <a:r>
              <a:rPr lang="nl-NL" b="1">
                <a:solidFill>
                  <a:schemeClr val="bg1"/>
                </a:solidFill>
              </a:rPr>
              <a:t>Doen</a:t>
            </a:r>
          </a:p>
        </p:txBody>
      </p:sp>
      <p:sp>
        <p:nvSpPr>
          <p:cNvPr id="6" name="TextBox 521">
            <a:extLst>
              <a:ext uri="{FF2B5EF4-FFF2-40B4-BE49-F238E27FC236}">
                <a16:creationId xmlns:a16="http://schemas.microsoft.com/office/drawing/2014/main" id="{780E5D99-E0C6-4FEC-853A-68294B16B5E2}"/>
              </a:ext>
            </a:extLst>
          </p:cNvPr>
          <p:cNvSpPr txBox="1"/>
          <p:nvPr>
            <p:custDataLst>
              <p:tags r:id="rId3"/>
            </p:custDataLst>
          </p:nvPr>
        </p:nvSpPr>
        <p:spPr>
          <a:xfrm>
            <a:off x="1022128" y="1361524"/>
            <a:ext cx="1412074" cy="26076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957040" eaLnBrk="1" hangingPunct="1">
              <a:buClr>
                <a:schemeClr val="tx2"/>
              </a:buClr>
              <a:defRPr sz="1600" baseline="0">
                <a:latin typeface="+mn-lt"/>
                <a:ea typeface="Arial Unicode MS" pitchFamily="34" charset="-128"/>
                <a:cs typeface="Arial Unicode MS" pitchFamily="34" charset="-128"/>
              </a:defRPr>
            </a:lvl1pPr>
            <a:lvl2pPr marL="207019" lvl="1" indent="-205323" defTabSz="957040" eaLnBrk="1" hangingPunct="1">
              <a:buClr>
                <a:schemeClr val="tx2"/>
              </a:buClr>
              <a:buSzPct val="125000"/>
              <a:buFont typeface="Arial" pitchFamily="34" charset="0"/>
              <a:buChar char="•"/>
              <a:defRPr sz="1600" baseline="0">
                <a:latin typeface="+mn-lt"/>
                <a:ea typeface="Arial Unicode MS" pitchFamily="34" charset="-128"/>
                <a:cs typeface="Arial Unicode MS" pitchFamily="34" charset="-128"/>
              </a:defRPr>
            </a:lvl2pPr>
            <a:lvl3pPr marL="488701" lvl="2" indent="-279986" defTabSz="957040" eaLnBrk="1" hangingPunct="1">
              <a:buClr>
                <a:schemeClr val="tx2"/>
              </a:buClr>
              <a:buSzPct val="120000"/>
              <a:buFont typeface="Arial" charset="0"/>
              <a:buChar char="–"/>
              <a:defRPr sz="1600" baseline="0">
                <a:latin typeface="+mn-lt"/>
                <a:ea typeface="Arial Unicode MS" pitchFamily="34" charset="-128"/>
                <a:cs typeface="Arial Unicode MS" pitchFamily="34" charset="-128"/>
              </a:defRPr>
            </a:lvl3pPr>
            <a:lvl4pPr marL="656693" lvl="3" indent="-166294" defTabSz="957040" eaLnBrk="1" hangingPunct="1">
              <a:buClr>
                <a:schemeClr val="tx2"/>
              </a:buClr>
              <a:buSzPct val="100000"/>
              <a:buFont typeface="Arial" pitchFamily="34" charset="0"/>
              <a:buChar char="•"/>
              <a:defRPr sz="1600" baseline="0">
                <a:latin typeface="+mn-lt"/>
                <a:ea typeface="Arial Unicode MS" pitchFamily="34" charset="-128"/>
                <a:cs typeface="Arial Unicode MS" pitchFamily="34" charset="-128"/>
              </a:defRPr>
            </a:lvl4pPr>
            <a:lvl5pPr marL="801470" lvl="4" indent="-139144" defTabSz="957040" eaLnBrk="1" hangingPunct="1">
              <a:buClr>
                <a:schemeClr val="tx2"/>
              </a:buClr>
              <a:buSzPct val="89000"/>
              <a:buFont typeface="Arial" charset="0"/>
              <a:buChar char="-"/>
              <a:defRPr sz="1600" baseline="0">
                <a:latin typeface="+mn-lt"/>
                <a:ea typeface="Arial Unicode MS" pitchFamily="34" charset="-128"/>
                <a:cs typeface="Arial Unicode MS" pitchFamily="34" charset="-128"/>
              </a:defRPr>
            </a:lvl5pPr>
            <a:lvl6pPr marL="801470" indent="-139144" defTabSz="957040" fontAlgn="base">
              <a:spcBef>
                <a:spcPct val="0"/>
              </a:spcBef>
              <a:spcAft>
                <a:spcPct val="0"/>
              </a:spcAft>
              <a:buClr>
                <a:schemeClr val="tx2"/>
              </a:buClr>
              <a:buSzPct val="89000"/>
              <a:buFont typeface="Arial" charset="0"/>
              <a:buChar char="-"/>
              <a:defRPr baseline="0">
                <a:latin typeface="+mn-lt"/>
              </a:defRPr>
            </a:lvl6pPr>
            <a:lvl7pPr marL="801470" indent="-139144" defTabSz="957040" fontAlgn="base">
              <a:spcBef>
                <a:spcPct val="0"/>
              </a:spcBef>
              <a:spcAft>
                <a:spcPct val="0"/>
              </a:spcAft>
              <a:buClr>
                <a:schemeClr val="tx2"/>
              </a:buClr>
              <a:buSzPct val="89000"/>
              <a:buFont typeface="Arial" charset="0"/>
              <a:buChar char="-"/>
              <a:defRPr baseline="0">
                <a:latin typeface="+mn-lt"/>
              </a:defRPr>
            </a:lvl7pPr>
            <a:lvl8pPr marL="801470" indent="-139144" defTabSz="957040" fontAlgn="base">
              <a:spcBef>
                <a:spcPct val="0"/>
              </a:spcBef>
              <a:spcAft>
                <a:spcPct val="0"/>
              </a:spcAft>
              <a:buClr>
                <a:schemeClr val="tx2"/>
              </a:buClr>
              <a:buSzPct val="89000"/>
              <a:buFont typeface="Arial" charset="0"/>
              <a:buChar char="-"/>
              <a:defRPr baseline="0">
                <a:latin typeface="+mn-lt"/>
              </a:defRPr>
            </a:lvl8pPr>
            <a:lvl9pPr marL="801470" indent="-139144" defTabSz="957040" fontAlgn="base">
              <a:spcBef>
                <a:spcPct val="0"/>
              </a:spcBef>
              <a:spcAft>
                <a:spcPct val="0"/>
              </a:spcAft>
              <a:buClr>
                <a:schemeClr val="tx2"/>
              </a:buClr>
              <a:buSzPct val="89000"/>
              <a:buFont typeface="Arial" charset="0"/>
              <a:buChar char="-"/>
              <a:defRPr baseline="0">
                <a:latin typeface="+mn-lt"/>
              </a:defRPr>
            </a:lvl9pPr>
          </a:lstStyle>
          <a:p>
            <a:pPr>
              <a:buClr>
                <a:srgbClr val="FE6600"/>
              </a:buClr>
              <a:defRPr/>
            </a:pPr>
            <a:r>
              <a:rPr lang="nl-NL" b="1">
                <a:solidFill>
                  <a:schemeClr val="bg1"/>
                </a:solidFill>
              </a:rPr>
              <a:t>Begrijpen</a:t>
            </a:r>
          </a:p>
        </p:txBody>
      </p:sp>
      <p:grpSp>
        <p:nvGrpSpPr>
          <p:cNvPr id="17" name="Group 18">
            <a:extLst>
              <a:ext uri="{FF2B5EF4-FFF2-40B4-BE49-F238E27FC236}">
                <a16:creationId xmlns:a16="http://schemas.microsoft.com/office/drawing/2014/main" id="{E35FF8E5-DC5E-4610-AD25-9725C8046ABC}"/>
              </a:ext>
            </a:extLst>
          </p:cNvPr>
          <p:cNvGrpSpPr/>
          <p:nvPr/>
        </p:nvGrpSpPr>
        <p:grpSpPr>
          <a:xfrm>
            <a:off x="521580" y="2257520"/>
            <a:ext cx="1087732" cy="1089006"/>
            <a:chOff x="543685" y="1831895"/>
            <a:chExt cx="1066094" cy="1067342"/>
          </a:xfrm>
        </p:grpSpPr>
        <p:sp>
          <p:nvSpPr>
            <p:cNvPr id="18" name="Oval 39">
              <a:extLst>
                <a:ext uri="{FF2B5EF4-FFF2-40B4-BE49-F238E27FC236}">
                  <a16:creationId xmlns:a16="http://schemas.microsoft.com/office/drawing/2014/main" id="{EFD3AC6F-E9D2-4FF3-9028-455600B5862B}"/>
                </a:ext>
              </a:extLst>
            </p:cNvPr>
            <p:cNvSpPr>
              <a:spLocks/>
            </p:cNvSpPr>
            <p:nvPr/>
          </p:nvSpPr>
          <p:spPr>
            <a:xfrm>
              <a:off x="543685" y="1831895"/>
              <a:ext cx="1066094" cy="1067342"/>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defTabSz="914396">
                <a:defRPr/>
              </a:pPr>
              <a:endParaRPr lang="fr-FR" sz="1837" err="1">
                <a:solidFill>
                  <a:srgbClr val="000000"/>
                </a:solidFill>
                <a:latin typeface="Arial"/>
                <a:ea typeface="ＭＳ Ｐゴシック"/>
              </a:endParaRPr>
            </a:p>
          </p:txBody>
        </p:sp>
        <p:grpSp>
          <p:nvGrpSpPr>
            <p:cNvPr id="19" name="Group 52">
              <a:extLst>
                <a:ext uri="{FF2B5EF4-FFF2-40B4-BE49-F238E27FC236}">
                  <a16:creationId xmlns:a16="http://schemas.microsoft.com/office/drawing/2014/main" id="{315E2DE0-12C5-44E8-A83B-76283DD69887}"/>
                </a:ext>
              </a:extLst>
            </p:cNvPr>
            <p:cNvGrpSpPr/>
            <p:nvPr/>
          </p:nvGrpSpPr>
          <p:grpSpPr>
            <a:xfrm>
              <a:off x="693152" y="2048613"/>
              <a:ext cx="767186" cy="633911"/>
              <a:chOff x="8275637" y="897732"/>
              <a:chExt cx="712788" cy="588962"/>
            </a:xfrm>
            <a:solidFill>
              <a:schemeClr val="accent4"/>
            </a:solidFill>
          </p:grpSpPr>
          <p:sp>
            <p:nvSpPr>
              <p:cNvPr id="20" name="Freeform 233">
                <a:extLst>
                  <a:ext uri="{FF2B5EF4-FFF2-40B4-BE49-F238E27FC236}">
                    <a16:creationId xmlns:a16="http://schemas.microsoft.com/office/drawing/2014/main" id="{294B6503-6D28-41A9-9611-05A7C8C6C5E5}"/>
                  </a:ext>
                </a:extLst>
              </p:cNvPr>
              <p:cNvSpPr>
                <a:spLocks/>
              </p:cNvSpPr>
              <p:nvPr/>
            </p:nvSpPr>
            <p:spPr bwMode="auto">
              <a:xfrm>
                <a:off x="8372476" y="1113631"/>
                <a:ext cx="519113" cy="300038"/>
              </a:xfrm>
              <a:custGeom>
                <a:avLst/>
                <a:gdLst>
                  <a:gd name="T0" fmla="*/ 166 w 2045"/>
                  <a:gd name="T1" fmla="*/ 1179 h 1180"/>
                  <a:gd name="T2" fmla="*/ 373 w 2045"/>
                  <a:gd name="T3" fmla="*/ 1179 h 1180"/>
                  <a:gd name="T4" fmla="*/ 373 w 2045"/>
                  <a:gd name="T5" fmla="*/ 1179 h 1180"/>
                  <a:gd name="T6" fmla="*/ 564 w 2045"/>
                  <a:gd name="T7" fmla="*/ 988 h 1180"/>
                  <a:gd name="T8" fmla="*/ 373 w 2045"/>
                  <a:gd name="T9" fmla="*/ 796 h 1180"/>
                  <a:gd name="T10" fmla="*/ 373 w 2045"/>
                  <a:gd name="T11" fmla="*/ 796 h 1180"/>
                  <a:gd name="T12" fmla="*/ 373 w 2045"/>
                  <a:gd name="T13" fmla="*/ 734 h 1180"/>
                  <a:gd name="T14" fmla="*/ 373 w 2045"/>
                  <a:gd name="T15" fmla="*/ 536 h 1180"/>
                  <a:gd name="T16" fmla="*/ 373 w 2045"/>
                  <a:gd name="T17" fmla="*/ 356 h 1180"/>
                  <a:gd name="T18" fmla="*/ 1022 w 2045"/>
                  <a:gd name="T19" fmla="*/ 413 h 1180"/>
                  <a:gd name="T20" fmla="*/ 1672 w 2045"/>
                  <a:gd name="T21" fmla="*/ 356 h 1180"/>
                  <a:gd name="T22" fmla="*/ 1672 w 2045"/>
                  <a:gd name="T23" fmla="*/ 536 h 1180"/>
                  <a:gd name="T24" fmla="*/ 1672 w 2045"/>
                  <a:gd name="T25" fmla="*/ 734 h 1180"/>
                  <a:gd name="T26" fmla="*/ 1672 w 2045"/>
                  <a:gd name="T27" fmla="*/ 734 h 1180"/>
                  <a:gd name="T28" fmla="*/ 1672 w 2045"/>
                  <a:gd name="T29" fmla="*/ 796 h 1180"/>
                  <a:gd name="T30" fmla="*/ 1672 w 2045"/>
                  <a:gd name="T31" fmla="*/ 796 h 1180"/>
                  <a:gd name="T32" fmla="*/ 1480 w 2045"/>
                  <a:gd name="T33" fmla="*/ 988 h 1180"/>
                  <a:gd name="T34" fmla="*/ 1672 w 2045"/>
                  <a:gd name="T35" fmla="*/ 1180 h 1180"/>
                  <a:gd name="T36" fmla="*/ 1672 w 2045"/>
                  <a:gd name="T37" fmla="*/ 1180 h 1180"/>
                  <a:gd name="T38" fmla="*/ 1678 w 2045"/>
                  <a:gd name="T39" fmla="*/ 1179 h 1180"/>
                  <a:gd name="T40" fmla="*/ 1879 w 2045"/>
                  <a:gd name="T41" fmla="*/ 1179 h 1180"/>
                  <a:gd name="T42" fmla="*/ 2009 w 2045"/>
                  <a:gd name="T43" fmla="*/ 874 h 1180"/>
                  <a:gd name="T44" fmla="*/ 1945 w 2045"/>
                  <a:gd name="T45" fmla="*/ 653 h 1180"/>
                  <a:gd name="T46" fmla="*/ 1872 w 2045"/>
                  <a:gd name="T47" fmla="*/ 401 h 1180"/>
                  <a:gd name="T48" fmla="*/ 1807 w 2045"/>
                  <a:gd name="T49" fmla="*/ 180 h 1180"/>
                  <a:gd name="T50" fmla="*/ 1578 w 2045"/>
                  <a:gd name="T51" fmla="*/ 5 h 1180"/>
                  <a:gd name="T52" fmla="*/ 1331 w 2045"/>
                  <a:gd name="T53" fmla="*/ 5 h 1180"/>
                  <a:gd name="T54" fmla="*/ 1176 w 2045"/>
                  <a:gd name="T55" fmla="*/ 268 h 1180"/>
                  <a:gd name="T56" fmla="*/ 1020 w 2045"/>
                  <a:gd name="T57" fmla="*/ 5 h 1180"/>
                  <a:gd name="T58" fmla="*/ 1020 w 2045"/>
                  <a:gd name="T59" fmla="*/ 5 h 1180"/>
                  <a:gd name="T60" fmla="*/ 864 w 2045"/>
                  <a:gd name="T61" fmla="*/ 268 h 1180"/>
                  <a:gd name="T62" fmla="*/ 709 w 2045"/>
                  <a:gd name="T63" fmla="*/ 5 h 1180"/>
                  <a:gd name="T64" fmla="*/ 467 w 2045"/>
                  <a:gd name="T65" fmla="*/ 5 h 1180"/>
                  <a:gd name="T66" fmla="*/ 237 w 2045"/>
                  <a:gd name="T67" fmla="*/ 180 h 1180"/>
                  <a:gd name="T68" fmla="*/ 173 w 2045"/>
                  <a:gd name="T69" fmla="*/ 401 h 1180"/>
                  <a:gd name="T70" fmla="*/ 100 w 2045"/>
                  <a:gd name="T71" fmla="*/ 653 h 1180"/>
                  <a:gd name="T72" fmla="*/ 36 w 2045"/>
                  <a:gd name="T73" fmla="*/ 874 h 1180"/>
                  <a:gd name="T74" fmla="*/ 166 w 2045"/>
                  <a:gd name="T75" fmla="*/ 1179 h 1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045" h="1180">
                    <a:moveTo>
                      <a:pt x="166" y="1179"/>
                    </a:moveTo>
                    <a:cubicBezTo>
                      <a:pt x="373" y="1179"/>
                      <a:pt x="373" y="1179"/>
                      <a:pt x="373" y="1179"/>
                    </a:cubicBezTo>
                    <a:cubicBezTo>
                      <a:pt x="373" y="1179"/>
                      <a:pt x="373" y="1179"/>
                      <a:pt x="373" y="1179"/>
                    </a:cubicBezTo>
                    <a:cubicBezTo>
                      <a:pt x="478" y="1179"/>
                      <a:pt x="564" y="1094"/>
                      <a:pt x="564" y="988"/>
                    </a:cubicBezTo>
                    <a:cubicBezTo>
                      <a:pt x="564" y="882"/>
                      <a:pt x="478" y="796"/>
                      <a:pt x="373" y="796"/>
                    </a:cubicBezTo>
                    <a:cubicBezTo>
                      <a:pt x="373" y="796"/>
                      <a:pt x="373" y="796"/>
                      <a:pt x="373" y="796"/>
                    </a:cubicBezTo>
                    <a:cubicBezTo>
                      <a:pt x="373" y="734"/>
                      <a:pt x="373" y="734"/>
                      <a:pt x="373" y="734"/>
                    </a:cubicBezTo>
                    <a:cubicBezTo>
                      <a:pt x="373" y="536"/>
                      <a:pt x="373" y="536"/>
                      <a:pt x="373" y="536"/>
                    </a:cubicBezTo>
                    <a:cubicBezTo>
                      <a:pt x="373" y="356"/>
                      <a:pt x="373" y="356"/>
                      <a:pt x="373" y="356"/>
                    </a:cubicBezTo>
                    <a:cubicBezTo>
                      <a:pt x="1022" y="413"/>
                      <a:pt x="1022" y="413"/>
                      <a:pt x="1022" y="413"/>
                    </a:cubicBezTo>
                    <a:cubicBezTo>
                      <a:pt x="1672" y="356"/>
                      <a:pt x="1672" y="356"/>
                      <a:pt x="1672" y="356"/>
                    </a:cubicBezTo>
                    <a:cubicBezTo>
                      <a:pt x="1672" y="536"/>
                      <a:pt x="1672" y="536"/>
                      <a:pt x="1672" y="536"/>
                    </a:cubicBezTo>
                    <a:cubicBezTo>
                      <a:pt x="1672" y="734"/>
                      <a:pt x="1672" y="734"/>
                      <a:pt x="1672" y="734"/>
                    </a:cubicBezTo>
                    <a:cubicBezTo>
                      <a:pt x="1672" y="734"/>
                      <a:pt x="1672" y="734"/>
                      <a:pt x="1672" y="734"/>
                    </a:cubicBezTo>
                    <a:cubicBezTo>
                      <a:pt x="1672" y="796"/>
                      <a:pt x="1672" y="796"/>
                      <a:pt x="1672" y="796"/>
                    </a:cubicBezTo>
                    <a:cubicBezTo>
                      <a:pt x="1672" y="796"/>
                      <a:pt x="1672" y="796"/>
                      <a:pt x="1672" y="796"/>
                    </a:cubicBezTo>
                    <a:cubicBezTo>
                      <a:pt x="1566" y="796"/>
                      <a:pt x="1480" y="882"/>
                      <a:pt x="1480" y="988"/>
                    </a:cubicBezTo>
                    <a:cubicBezTo>
                      <a:pt x="1480" y="1094"/>
                      <a:pt x="1566" y="1180"/>
                      <a:pt x="1672" y="1180"/>
                    </a:cubicBezTo>
                    <a:cubicBezTo>
                      <a:pt x="1672" y="1180"/>
                      <a:pt x="1672" y="1180"/>
                      <a:pt x="1672" y="1180"/>
                    </a:cubicBezTo>
                    <a:cubicBezTo>
                      <a:pt x="1674" y="1180"/>
                      <a:pt x="1676" y="1180"/>
                      <a:pt x="1678" y="1179"/>
                    </a:cubicBezTo>
                    <a:cubicBezTo>
                      <a:pt x="1879" y="1179"/>
                      <a:pt x="1879" y="1179"/>
                      <a:pt x="1879" y="1179"/>
                    </a:cubicBezTo>
                    <a:cubicBezTo>
                      <a:pt x="1987" y="1130"/>
                      <a:pt x="2045" y="998"/>
                      <a:pt x="2009" y="874"/>
                    </a:cubicBezTo>
                    <a:cubicBezTo>
                      <a:pt x="1945" y="653"/>
                      <a:pt x="1945" y="653"/>
                      <a:pt x="1945" y="653"/>
                    </a:cubicBezTo>
                    <a:cubicBezTo>
                      <a:pt x="1872" y="401"/>
                      <a:pt x="1872" y="401"/>
                      <a:pt x="1872" y="401"/>
                    </a:cubicBezTo>
                    <a:cubicBezTo>
                      <a:pt x="1807" y="180"/>
                      <a:pt x="1807" y="180"/>
                      <a:pt x="1807" y="180"/>
                    </a:cubicBezTo>
                    <a:cubicBezTo>
                      <a:pt x="1776" y="69"/>
                      <a:pt x="1680" y="0"/>
                      <a:pt x="1578" y="5"/>
                    </a:cubicBezTo>
                    <a:cubicBezTo>
                      <a:pt x="1331" y="5"/>
                      <a:pt x="1331" y="5"/>
                      <a:pt x="1331" y="5"/>
                    </a:cubicBezTo>
                    <a:cubicBezTo>
                      <a:pt x="1176" y="268"/>
                      <a:pt x="1176" y="268"/>
                      <a:pt x="1176" y="268"/>
                    </a:cubicBezTo>
                    <a:cubicBezTo>
                      <a:pt x="1020" y="5"/>
                      <a:pt x="1020" y="5"/>
                      <a:pt x="1020" y="5"/>
                    </a:cubicBezTo>
                    <a:cubicBezTo>
                      <a:pt x="1020" y="5"/>
                      <a:pt x="1020" y="5"/>
                      <a:pt x="1020" y="5"/>
                    </a:cubicBezTo>
                    <a:cubicBezTo>
                      <a:pt x="864" y="268"/>
                      <a:pt x="864" y="268"/>
                      <a:pt x="864" y="268"/>
                    </a:cubicBezTo>
                    <a:cubicBezTo>
                      <a:pt x="709" y="5"/>
                      <a:pt x="709" y="5"/>
                      <a:pt x="709" y="5"/>
                    </a:cubicBezTo>
                    <a:cubicBezTo>
                      <a:pt x="467" y="5"/>
                      <a:pt x="467" y="5"/>
                      <a:pt x="467" y="5"/>
                    </a:cubicBezTo>
                    <a:cubicBezTo>
                      <a:pt x="365" y="0"/>
                      <a:pt x="269" y="69"/>
                      <a:pt x="237" y="180"/>
                    </a:cubicBezTo>
                    <a:cubicBezTo>
                      <a:pt x="173" y="401"/>
                      <a:pt x="173" y="401"/>
                      <a:pt x="173" y="401"/>
                    </a:cubicBezTo>
                    <a:cubicBezTo>
                      <a:pt x="100" y="653"/>
                      <a:pt x="100" y="653"/>
                      <a:pt x="100" y="653"/>
                    </a:cubicBezTo>
                    <a:cubicBezTo>
                      <a:pt x="36" y="874"/>
                      <a:pt x="36" y="874"/>
                      <a:pt x="36" y="874"/>
                    </a:cubicBezTo>
                    <a:cubicBezTo>
                      <a:pt x="0" y="998"/>
                      <a:pt x="57" y="1130"/>
                      <a:pt x="166" y="11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5" tIns="46649" rIns="93295" bIns="46649" numCol="1" anchor="t" anchorCtr="0" compatLnSpc="1">
                <a:prstTxWarp prst="textNoShape">
                  <a:avLst/>
                </a:prstTxWarp>
              </a:bodyPr>
              <a:lstStyle/>
              <a:p>
                <a:pPr defTabSz="914396">
                  <a:defRPr/>
                </a:pPr>
                <a:endParaRPr lang="de-DE" sz="1837">
                  <a:solidFill>
                    <a:srgbClr val="000000"/>
                  </a:solidFill>
                  <a:latin typeface="Arial"/>
                  <a:ea typeface="ＭＳ Ｐゴシック"/>
                </a:endParaRPr>
              </a:p>
            </p:txBody>
          </p:sp>
          <p:sp>
            <p:nvSpPr>
              <p:cNvPr id="21" name="Oval 234">
                <a:extLst>
                  <a:ext uri="{FF2B5EF4-FFF2-40B4-BE49-F238E27FC236}">
                    <a16:creationId xmlns:a16="http://schemas.microsoft.com/office/drawing/2014/main" id="{B6C63935-77A4-40EE-ABEC-22A535EA6253}"/>
                  </a:ext>
                </a:extLst>
              </p:cNvPr>
              <p:cNvSpPr>
                <a:spLocks noChangeArrowheads="1"/>
              </p:cNvSpPr>
              <p:nvPr/>
            </p:nvSpPr>
            <p:spPr bwMode="auto">
              <a:xfrm>
                <a:off x="8528051" y="897732"/>
                <a:ext cx="207963" cy="2079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5" tIns="46649" rIns="93295" bIns="46649" numCol="1" anchor="t" anchorCtr="0" compatLnSpc="1">
                <a:prstTxWarp prst="textNoShape">
                  <a:avLst/>
                </a:prstTxWarp>
              </a:bodyPr>
              <a:lstStyle/>
              <a:p>
                <a:pPr defTabSz="914396">
                  <a:defRPr/>
                </a:pPr>
                <a:endParaRPr lang="de-DE" sz="1837">
                  <a:solidFill>
                    <a:srgbClr val="000000"/>
                  </a:solidFill>
                  <a:latin typeface="Arial"/>
                  <a:ea typeface="ＭＳ Ｐゴシック"/>
                </a:endParaRPr>
              </a:p>
            </p:txBody>
          </p:sp>
          <p:sp>
            <p:nvSpPr>
              <p:cNvPr id="22" name="Rectangle 235">
                <a:extLst>
                  <a:ext uri="{FF2B5EF4-FFF2-40B4-BE49-F238E27FC236}">
                    <a16:creationId xmlns:a16="http://schemas.microsoft.com/office/drawing/2014/main" id="{E859E3FA-3681-403D-B38C-E42A328676A7}"/>
                  </a:ext>
                </a:extLst>
              </p:cNvPr>
              <p:cNvSpPr>
                <a:spLocks noChangeArrowheads="1"/>
              </p:cNvSpPr>
              <p:nvPr/>
            </p:nvSpPr>
            <p:spPr bwMode="auto">
              <a:xfrm>
                <a:off x="8275637" y="1435894"/>
                <a:ext cx="712788"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3295" tIns="46649" rIns="93295" bIns="46649" numCol="1" anchor="t" anchorCtr="0" compatLnSpc="1">
                <a:prstTxWarp prst="textNoShape">
                  <a:avLst/>
                </a:prstTxWarp>
              </a:bodyPr>
              <a:lstStyle/>
              <a:p>
                <a:pPr defTabSz="914396">
                  <a:defRPr/>
                </a:pPr>
                <a:endParaRPr lang="de-DE" sz="1837">
                  <a:solidFill>
                    <a:srgbClr val="000000"/>
                  </a:solidFill>
                  <a:latin typeface="Arial"/>
                  <a:ea typeface="ＭＳ Ｐゴシック"/>
                </a:endParaRPr>
              </a:p>
            </p:txBody>
          </p:sp>
          <p:sp>
            <p:nvSpPr>
              <p:cNvPr id="23" name="Freeform 236">
                <a:extLst>
                  <a:ext uri="{FF2B5EF4-FFF2-40B4-BE49-F238E27FC236}">
                    <a16:creationId xmlns:a16="http://schemas.microsoft.com/office/drawing/2014/main" id="{BA10038B-5CD8-482E-AEFB-B6AB66904680}"/>
                  </a:ext>
                </a:extLst>
              </p:cNvPr>
              <p:cNvSpPr>
                <a:spLocks/>
              </p:cNvSpPr>
              <p:nvPr/>
            </p:nvSpPr>
            <p:spPr bwMode="auto">
              <a:xfrm>
                <a:off x="8724901" y="1283494"/>
                <a:ext cx="55563" cy="50800"/>
              </a:xfrm>
              <a:custGeom>
                <a:avLst/>
                <a:gdLst>
                  <a:gd name="T0" fmla="*/ 220 w 220"/>
                  <a:gd name="T1" fmla="*/ 74 h 200"/>
                  <a:gd name="T2" fmla="*/ 220 w 220"/>
                  <a:gd name="T3" fmla="*/ 0 h 200"/>
                  <a:gd name="T4" fmla="*/ 0 w 220"/>
                  <a:gd name="T5" fmla="*/ 19 h 200"/>
                  <a:gd name="T6" fmla="*/ 0 w 220"/>
                  <a:gd name="T7" fmla="*/ 200 h 200"/>
                  <a:gd name="T8" fmla="*/ 61 w 220"/>
                  <a:gd name="T9" fmla="*/ 195 h 200"/>
                  <a:gd name="T10" fmla="*/ 220 w 220"/>
                  <a:gd name="T11" fmla="*/ 74 h 200"/>
                </a:gdLst>
                <a:ahLst/>
                <a:cxnLst>
                  <a:cxn ang="0">
                    <a:pos x="T0" y="T1"/>
                  </a:cxn>
                  <a:cxn ang="0">
                    <a:pos x="T2" y="T3"/>
                  </a:cxn>
                  <a:cxn ang="0">
                    <a:pos x="T4" y="T5"/>
                  </a:cxn>
                  <a:cxn ang="0">
                    <a:pos x="T6" y="T7"/>
                  </a:cxn>
                  <a:cxn ang="0">
                    <a:pos x="T8" y="T9"/>
                  </a:cxn>
                  <a:cxn ang="0">
                    <a:pos x="T10" y="T11"/>
                  </a:cxn>
                </a:cxnLst>
                <a:rect l="0" t="0" r="r" b="b"/>
                <a:pathLst>
                  <a:path w="220" h="200">
                    <a:moveTo>
                      <a:pt x="220" y="74"/>
                    </a:moveTo>
                    <a:cubicBezTo>
                      <a:pt x="220" y="0"/>
                      <a:pt x="220" y="0"/>
                      <a:pt x="220" y="0"/>
                    </a:cubicBezTo>
                    <a:cubicBezTo>
                      <a:pt x="0" y="19"/>
                      <a:pt x="0" y="19"/>
                      <a:pt x="0" y="19"/>
                    </a:cubicBezTo>
                    <a:cubicBezTo>
                      <a:pt x="0" y="200"/>
                      <a:pt x="0" y="200"/>
                      <a:pt x="0" y="200"/>
                    </a:cubicBezTo>
                    <a:cubicBezTo>
                      <a:pt x="61" y="195"/>
                      <a:pt x="61" y="195"/>
                      <a:pt x="61" y="195"/>
                    </a:cubicBezTo>
                    <a:cubicBezTo>
                      <a:pt x="95" y="135"/>
                      <a:pt x="152" y="91"/>
                      <a:pt x="220"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5" tIns="46649" rIns="93295" bIns="46649" numCol="1" anchor="t" anchorCtr="0" compatLnSpc="1">
                <a:prstTxWarp prst="textNoShape">
                  <a:avLst/>
                </a:prstTxWarp>
              </a:bodyPr>
              <a:lstStyle/>
              <a:p>
                <a:pPr defTabSz="914396">
                  <a:defRPr/>
                </a:pPr>
                <a:endParaRPr lang="de-DE" sz="1837">
                  <a:solidFill>
                    <a:srgbClr val="000000"/>
                  </a:solidFill>
                  <a:latin typeface="Arial"/>
                  <a:ea typeface="ＭＳ Ｐゴシック"/>
                </a:endParaRPr>
              </a:p>
            </p:txBody>
          </p:sp>
          <p:sp>
            <p:nvSpPr>
              <p:cNvPr id="24" name="Freeform 237">
                <a:extLst>
                  <a:ext uri="{FF2B5EF4-FFF2-40B4-BE49-F238E27FC236}">
                    <a16:creationId xmlns:a16="http://schemas.microsoft.com/office/drawing/2014/main" id="{5181A697-0368-418E-BC69-3F0C6D2FFEB5}"/>
                  </a:ext>
                </a:extLst>
              </p:cNvPr>
              <p:cNvSpPr>
                <a:spLocks/>
              </p:cNvSpPr>
              <p:nvPr/>
            </p:nvSpPr>
            <p:spPr bwMode="auto">
              <a:xfrm>
                <a:off x="8648701" y="1219995"/>
                <a:ext cx="131763" cy="68263"/>
              </a:xfrm>
              <a:custGeom>
                <a:avLst/>
                <a:gdLst>
                  <a:gd name="T0" fmla="*/ 83 w 83"/>
                  <a:gd name="T1" fmla="*/ 0 h 43"/>
                  <a:gd name="T2" fmla="*/ 0 w 83"/>
                  <a:gd name="T3" fmla="*/ 7 h 43"/>
                  <a:gd name="T4" fmla="*/ 0 w 83"/>
                  <a:gd name="T5" fmla="*/ 43 h 43"/>
                  <a:gd name="T6" fmla="*/ 83 w 83"/>
                  <a:gd name="T7" fmla="*/ 36 h 43"/>
                  <a:gd name="T8" fmla="*/ 83 w 83"/>
                  <a:gd name="T9" fmla="*/ 0 h 43"/>
                </a:gdLst>
                <a:ahLst/>
                <a:cxnLst>
                  <a:cxn ang="0">
                    <a:pos x="T0" y="T1"/>
                  </a:cxn>
                  <a:cxn ang="0">
                    <a:pos x="T2" y="T3"/>
                  </a:cxn>
                  <a:cxn ang="0">
                    <a:pos x="T4" y="T5"/>
                  </a:cxn>
                  <a:cxn ang="0">
                    <a:pos x="T6" y="T7"/>
                  </a:cxn>
                  <a:cxn ang="0">
                    <a:pos x="T8" y="T9"/>
                  </a:cxn>
                </a:cxnLst>
                <a:rect l="0" t="0" r="r" b="b"/>
                <a:pathLst>
                  <a:path w="83" h="43">
                    <a:moveTo>
                      <a:pt x="83" y="0"/>
                    </a:moveTo>
                    <a:lnTo>
                      <a:pt x="0" y="7"/>
                    </a:lnTo>
                    <a:lnTo>
                      <a:pt x="0" y="43"/>
                    </a:lnTo>
                    <a:lnTo>
                      <a:pt x="83" y="36"/>
                    </a:lnTo>
                    <a:lnTo>
                      <a:pt x="8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5" tIns="46649" rIns="93295" bIns="46649" numCol="1" anchor="t" anchorCtr="0" compatLnSpc="1">
                <a:prstTxWarp prst="textNoShape">
                  <a:avLst/>
                </a:prstTxWarp>
              </a:bodyPr>
              <a:lstStyle/>
              <a:p>
                <a:pPr defTabSz="914396">
                  <a:defRPr/>
                </a:pPr>
                <a:endParaRPr lang="de-DE" sz="1837">
                  <a:solidFill>
                    <a:srgbClr val="000000"/>
                  </a:solidFill>
                  <a:latin typeface="Arial"/>
                  <a:ea typeface="ＭＳ Ｐゴシック"/>
                </a:endParaRPr>
              </a:p>
            </p:txBody>
          </p:sp>
          <p:sp>
            <p:nvSpPr>
              <p:cNvPr id="25" name="Freeform 238">
                <a:extLst>
                  <a:ext uri="{FF2B5EF4-FFF2-40B4-BE49-F238E27FC236}">
                    <a16:creationId xmlns:a16="http://schemas.microsoft.com/office/drawing/2014/main" id="{A0B731B3-881B-47A2-BCC6-D8C694F172D0}"/>
                  </a:ext>
                </a:extLst>
              </p:cNvPr>
              <p:cNvSpPr>
                <a:spLocks/>
              </p:cNvSpPr>
              <p:nvPr/>
            </p:nvSpPr>
            <p:spPr bwMode="auto">
              <a:xfrm>
                <a:off x="8724900" y="1339056"/>
                <a:ext cx="12700" cy="14288"/>
              </a:xfrm>
              <a:custGeom>
                <a:avLst/>
                <a:gdLst>
                  <a:gd name="T0" fmla="*/ 0 w 49"/>
                  <a:gd name="T1" fmla="*/ 4 h 56"/>
                  <a:gd name="T2" fmla="*/ 0 w 49"/>
                  <a:gd name="T3" fmla="*/ 39 h 56"/>
                  <a:gd name="T4" fmla="*/ 0 w 49"/>
                  <a:gd name="T5" fmla="*/ 55 h 56"/>
                  <a:gd name="T6" fmla="*/ 0 w 49"/>
                  <a:gd name="T7" fmla="*/ 56 h 56"/>
                  <a:gd name="T8" fmla="*/ 33 w 49"/>
                  <a:gd name="T9" fmla="*/ 53 h 56"/>
                  <a:gd name="T10" fmla="*/ 49 w 49"/>
                  <a:gd name="T11" fmla="*/ 0 h 56"/>
                  <a:gd name="T12" fmla="*/ 0 w 49"/>
                  <a:gd name="T13" fmla="*/ 4 h 56"/>
                </a:gdLst>
                <a:ahLst/>
                <a:cxnLst>
                  <a:cxn ang="0">
                    <a:pos x="T0" y="T1"/>
                  </a:cxn>
                  <a:cxn ang="0">
                    <a:pos x="T2" y="T3"/>
                  </a:cxn>
                  <a:cxn ang="0">
                    <a:pos x="T4" y="T5"/>
                  </a:cxn>
                  <a:cxn ang="0">
                    <a:pos x="T6" y="T7"/>
                  </a:cxn>
                  <a:cxn ang="0">
                    <a:pos x="T8" y="T9"/>
                  </a:cxn>
                  <a:cxn ang="0">
                    <a:pos x="T10" y="T11"/>
                  </a:cxn>
                  <a:cxn ang="0">
                    <a:pos x="T12" y="T13"/>
                  </a:cxn>
                </a:cxnLst>
                <a:rect l="0" t="0" r="r" b="b"/>
                <a:pathLst>
                  <a:path w="49" h="56">
                    <a:moveTo>
                      <a:pt x="0" y="4"/>
                    </a:moveTo>
                    <a:cubicBezTo>
                      <a:pt x="0" y="39"/>
                      <a:pt x="0" y="39"/>
                      <a:pt x="0" y="39"/>
                    </a:cubicBezTo>
                    <a:cubicBezTo>
                      <a:pt x="0" y="55"/>
                      <a:pt x="0" y="55"/>
                      <a:pt x="0" y="55"/>
                    </a:cubicBezTo>
                    <a:cubicBezTo>
                      <a:pt x="0" y="56"/>
                      <a:pt x="0" y="56"/>
                      <a:pt x="0" y="56"/>
                    </a:cubicBezTo>
                    <a:cubicBezTo>
                      <a:pt x="33" y="53"/>
                      <a:pt x="33" y="53"/>
                      <a:pt x="33" y="53"/>
                    </a:cubicBezTo>
                    <a:cubicBezTo>
                      <a:pt x="36" y="34"/>
                      <a:pt x="42" y="17"/>
                      <a:pt x="49" y="0"/>
                    </a:cubicBez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5" tIns="46649" rIns="93295" bIns="46649" numCol="1" anchor="t" anchorCtr="0" compatLnSpc="1">
                <a:prstTxWarp prst="textNoShape">
                  <a:avLst/>
                </a:prstTxWarp>
              </a:bodyPr>
              <a:lstStyle/>
              <a:p>
                <a:pPr defTabSz="914396">
                  <a:defRPr/>
                </a:pPr>
                <a:endParaRPr lang="de-DE" sz="1837">
                  <a:solidFill>
                    <a:srgbClr val="000000"/>
                  </a:solidFill>
                  <a:latin typeface="Arial"/>
                  <a:ea typeface="ＭＳ Ｐゴシック"/>
                </a:endParaRPr>
              </a:p>
            </p:txBody>
          </p:sp>
          <p:sp>
            <p:nvSpPr>
              <p:cNvPr id="26" name="Freeform 239">
                <a:extLst>
                  <a:ext uri="{FF2B5EF4-FFF2-40B4-BE49-F238E27FC236}">
                    <a16:creationId xmlns:a16="http://schemas.microsoft.com/office/drawing/2014/main" id="{E80ADD7F-8CE8-4FF8-9D16-8350707D2AF6}"/>
                  </a:ext>
                </a:extLst>
              </p:cNvPr>
              <p:cNvSpPr>
                <a:spLocks/>
              </p:cNvSpPr>
              <p:nvPr/>
            </p:nvSpPr>
            <p:spPr bwMode="auto">
              <a:xfrm>
                <a:off x="8724900" y="1358106"/>
                <a:ext cx="7938" cy="12700"/>
              </a:xfrm>
              <a:custGeom>
                <a:avLst/>
                <a:gdLst>
                  <a:gd name="T0" fmla="*/ 0 w 30"/>
                  <a:gd name="T1" fmla="*/ 2 h 53"/>
                  <a:gd name="T2" fmla="*/ 0 w 30"/>
                  <a:gd name="T3" fmla="*/ 37 h 53"/>
                  <a:gd name="T4" fmla="*/ 0 w 30"/>
                  <a:gd name="T5" fmla="*/ 51 h 53"/>
                  <a:gd name="T6" fmla="*/ 0 w 30"/>
                  <a:gd name="T7" fmla="*/ 53 h 53"/>
                  <a:gd name="T8" fmla="*/ 29 w 30"/>
                  <a:gd name="T9" fmla="*/ 51 h 53"/>
                  <a:gd name="T10" fmla="*/ 28 w 30"/>
                  <a:gd name="T11" fmla="*/ 29 h 53"/>
                  <a:gd name="T12" fmla="*/ 30 w 30"/>
                  <a:gd name="T13" fmla="*/ 0 h 53"/>
                  <a:gd name="T14" fmla="*/ 0 w 30"/>
                  <a:gd name="T15" fmla="*/ 2 h 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53">
                    <a:moveTo>
                      <a:pt x="0" y="2"/>
                    </a:moveTo>
                    <a:cubicBezTo>
                      <a:pt x="0" y="37"/>
                      <a:pt x="0" y="37"/>
                      <a:pt x="0" y="37"/>
                    </a:cubicBezTo>
                    <a:cubicBezTo>
                      <a:pt x="0" y="51"/>
                      <a:pt x="0" y="51"/>
                      <a:pt x="0" y="51"/>
                    </a:cubicBezTo>
                    <a:cubicBezTo>
                      <a:pt x="0" y="53"/>
                      <a:pt x="0" y="53"/>
                      <a:pt x="0" y="53"/>
                    </a:cubicBezTo>
                    <a:cubicBezTo>
                      <a:pt x="29" y="51"/>
                      <a:pt x="29" y="51"/>
                      <a:pt x="29" y="51"/>
                    </a:cubicBezTo>
                    <a:cubicBezTo>
                      <a:pt x="28" y="44"/>
                      <a:pt x="28" y="36"/>
                      <a:pt x="28" y="29"/>
                    </a:cubicBezTo>
                    <a:cubicBezTo>
                      <a:pt x="28" y="19"/>
                      <a:pt x="29" y="9"/>
                      <a:pt x="30" y="0"/>
                    </a:cubicBezTo>
                    <a:lnTo>
                      <a:pt x="0"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5" tIns="46649" rIns="93295" bIns="46649" numCol="1" anchor="t" anchorCtr="0" compatLnSpc="1">
                <a:prstTxWarp prst="textNoShape">
                  <a:avLst/>
                </a:prstTxWarp>
              </a:bodyPr>
              <a:lstStyle/>
              <a:p>
                <a:pPr defTabSz="914396">
                  <a:defRPr/>
                </a:pPr>
                <a:endParaRPr lang="de-DE" sz="1837">
                  <a:solidFill>
                    <a:srgbClr val="000000"/>
                  </a:solidFill>
                  <a:latin typeface="Arial"/>
                  <a:ea typeface="ＭＳ Ｐゴシック"/>
                </a:endParaRPr>
              </a:p>
            </p:txBody>
          </p:sp>
          <p:sp>
            <p:nvSpPr>
              <p:cNvPr id="27" name="Freeform 240">
                <a:extLst>
                  <a:ext uri="{FF2B5EF4-FFF2-40B4-BE49-F238E27FC236}">
                    <a16:creationId xmlns:a16="http://schemas.microsoft.com/office/drawing/2014/main" id="{2F9E8E3A-39F4-4566-94A7-298E9DAB8471}"/>
                  </a:ext>
                </a:extLst>
              </p:cNvPr>
              <p:cNvSpPr>
                <a:spLocks/>
              </p:cNvSpPr>
              <p:nvPr/>
            </p:nvSpPr>
            <p:spPr bwMode="auto">
              <a:xfrm>
                <a:off x="8724901" y="1375569"/>
                <a:ext cx="11113" cy="12700"/>
              </a:xfrm>
              <a:custGeom>
                <a:avLst/>
                <a:gdLst>
                  <a:gd name="T0" fmla="*/ 31 w 45"/>
                  <a:gd name="T1" fmla="*/ 0 h 53"/>
                  <a:gd name="T2" fmla="*/ 0 w 45"/>
                  <a:gd name="T3" fmla="*/ 2 h 53"/>
                  <a:gd name="T4" fmla="*/ 0 w 45"/>
                  <a:gd name="T5" fmla="*/ 37 h 53"/>
                  <a:gd name="T6" fmla="*/ 0 w 45"/>
                  <a:gd name="T7" fmla="*/ 53 h 53"/>
                  <a:gd name="T8" fmla="*/ 0 w 45"/>
                  <a:gd name="T9" fmla="*/ 53 h 53"/>
                  <a:gd name="T10" fmla="*/ 45 w 45"/>
                  <a:gd name="T11" fmla="*/ 49 h 53"/>
                  <a:gd name="T12" fmla="*/ 31 w 45"/>
                  <a:gd name="T13" fmla="*/ 0 h 53"/>
                </a:gdLst>
                <a:ahLst/>
                <a:cxnLst>
                  <a:cxn ang="0">
                    <a:pos x="T0" y="T1"/>
                  </a:cxn>
                  <a:cxn ang="0">
                    <a:pos x="T2" y="T3"/>
                  </a:cxn>
                  <a:cxn ang="0">
                    <a:pos x="T4" y="T5"/>
                  </a:cxn>
                  <a:cxn ang="0">
                    <a:pos x="T6" y="T7"/>
                  </a:cxn>
                  <a:cxn ang="0">
                    <a:pos x="T8" y="T9"/>
                  </a:cxn>
                  <a:cxn ang="0">
                    <a:pos x="T10" y="T11"/>
                  </a:cxn>
                  <a:cxn ang="0">
                    <a:pos x="T12" y="T13"/>
                  </a:cxn>
                </a:cxnLst>
                <a:rect l="0" t="0" r="r" b="b"/>
                <a:pathLst>
                  <a:path w="45" h="53">
                    <a:moveTo>
                      <a:pt x="31" y="0"/>
                    </a:moveTo>
                    <a:cubicBezTo>
                      <a:pt x="0" y="2"/>
                      <a:pt x="0" y="2"/>
                      <a:pt x="0" y="2"/>
                    </a:cubicBezTo>
                    <a:cubicBezTo>
                      <a:pt x="0" y="37"/>
                      <a:pt x="0" y="37"/>
                      <a:pt x="0" y="37"/>
                    </a:cubicBezTo>
                    <a:cubicBezTo>
                      <a:pt x="0" y="53"/>
                      <a:pt x="0" y="53"/>
                      <a:pt x="0" y="53"/>
                    </a:cubicBezTo>
                    <a:cubicBezTo>
                      <a:pt x="0" y="53"/>
                      <a:pt x="0" y="53"/>
                      <a:pt x="0" y="53"/>
                    </a:cubicBezTo>
                    <a:cubicBezTo>
                      <a:pt x="45" y="49"/>
                      <a:pt x="45" y="49"/>
                      <a:pt x="45" y="49"/>
                    </a:cubicBezTo>
                    <a:cubicBezTo>
                      <a:pt x="39" y="33"/>
                      <a:pt x="34" y="17"/>
                      <a:pt x="3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5" tIns="46649" rIns="93295" bIns="46649" numCol="1" anchor="t" anchorCtr="0" compatLnSpc="1">
                <a:prstTxWarp prst="textNoShape">
                  <a:avLst/>
                </a:prstTxWarp>
              </a:bodyPr>
              <a:lstStyle/>
              <a:p>
                <a:pPr defTabSz="914396">
                  <a:defRPr/>
                </a:pPr>
                <a:endParaRPr lang="de-DE" sz="1837">
                  <a:solidFill>
                    <a:srgbClr val="000000"/>
                  </a:solidFill>
                  <a:latin typeface="Arial"/>
                  <a:ea typeface="ＭＳ Ｐゴシック"/>
                </a:endParaRPr>
              </a:p>
            </p:txBody>
          </p:sp>
          <p:sp>
            <p:nvSpPr>
              <p:cNvPr id="28" name="Freeform 241">
                <a:extLst>
                  <a:ext uri="{FF2B5EF4-FFF2-40B4-BE49-F238E27FC236}">
                    <a16:creationId xmlns:a16="http://schemas.microsoft.com/office/drawing/2014/main" id="{EAD6CA1D-1D81-4019-BF3B-B5B63BB3DE34}"/>
                  </a:ext>
                </a:extLst>
              </p:cNvPr>
              <p:cNvSpPr>
                <a:spLocks/>
              </p:cNvSpPr>
              <p:nvPr/>
            </p:nvSpPr>
            <p:spPr bwMode="auto">
              <a:xfrm>
                <a:off x="8648700" y="1289844"/>
                <a:ext cx="69850" cy="20638"/>
              </a:xfrm>
              <a:custGeom>
                <a:avLst/>
                <a:gdLst>
                  <a:gd name="T0" fmla="*/ 44 w 44"/>
                  <a:gd name="T1" fmla="*/ 9 h 13"/>
                  <a:gd name="T2" fmla="*/ 44 w 44"/>
                  <a:gd name="T3" fmla="*/ 6 h 13"/>
                  <a:gd name="T4" fmla="*/ 44 w 44"/>
                  <a:gd name="T5" fmla="*/ 0 h 13"/>
                  <a:gd name="T6" fmla="*/ 0 w 44"/>
                  <a:gd name="T7" fmla="*/ 3 h 13"/>
                  <a:gd name="T8" fmla="*/ 0 w 44"/>
                  <a:gd name="T9" fmla="*/ 10 h 13"/>
                  <a:gd name="T10" fmla="*/ 0 w 44"/>
                  <a:gd name="T11" fmla="*/ 12 h 13"/>
                  <a:gd name="T12" fmla="*/ 0 w 44"/>
                  <a:gd name="T13" fmla="*/ 13 h 13"/>
                  <a:gd name="T14" fmla="*/ 44 w 44"/>
                  <a:gd name="T15" fmla="*/ 9 h 13"/>
                  <a:gd name="T16" fmla="*/ 44 w 44"/>
                  <a:gd name="T17" fmla="*/ 9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13">
                    <a:moveTo>
                      <a:pt x="44" y="9"/>
                    </a:moveTo>
                    <a:lnTo>
                      <a:pt x="44" y="6"/>
                    </a:lnTo>
                    <a:lnTo>
                      <a:pt x="44" y="0"/>
                    </a:lnTo>
                    <a:lnTo>
                      <a:pt x="0" y="3"/>
                    </a:lnTo>
                    <a:lnTo>
                      <a:pt x="0" y="10"/>
                    </a:lnTo>
                    <a:lnTo>
                      <a:pt x="0" y="12"/>
                    </a:lnTo>
                    <a:lnTo>
                      <a:pt x="0" y="13"/>
                    </a:lnTo>
                    <a:lnTo>
                      <a:pt x="44" y="9"/>
                    </a:lnTo>
                    <a:lnTo>
                      <a:pt x="44"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5" tIns="46649" rIns="93295" bIns="46649" numCol="1" anchor="t" anchorCtr="0" compatLnSpc="1">
                <a:prstTxWarp prst="textNoShape">
                  <a:avLst/>
                </a:prstTxWarp>
              </a:bodyPr>
              <a:lstStyle/>
              <a:p>
                <a:pPr defTabSz="914396">
                  <a:defRPr/>
                </a:pPr>
                <a:endParaRPr lang="de-DE" sz="1837">
                  <a:solidFill>
                    <a:srgbClr val="000000"/>
                  </a:solidFill>
                  <a:latin typeface="Arial"/>
                  <a:ea typeface="ＭＳ Ｐゴシック"/>
                </a:endParaRPr>
              </a:p>
            </p:txBody>
          </p:sp>
          <p:sp>
            <p:nvSpPr>
              <p:cNvPr id="29" name="Freeform 242">
                <a:extLst>
                  <a:ext uri="{FF2B5EF4-FFF2-40B4-BE49-F238E27FC236}">
                    <a16:creationId xmlns:a16="http://schemas.microsoft.com/office/drawing/2014/main" id="{C3CDD65A-B065-48A9-B0CC-D5246C30E725}"/>
                  </a:ext>
                </a:extLst>
              </p:cNvPr>
              <p:cNvSpPr>
                <a:spLocks/>
              </p:cNvSpPr>
              <p:nvPr/>
            </p:nvSpPr>
            <p:spPr bwMode="auto">
              <a:xfrm>
                <a:off x="8648700" y="1308895"/>
                <a:ext cx="69850" cy="22225"/>
              </a:xfrm>
              <a:custGeom>
                <a:avLst/>
                <a:gdLst>
                  <a:gd name="T0" fmla="*/ 0 w 44"/>
                  <a:gd name="T1" fmla="*/ 11 h 14"/>
                  <a:gd name="T2" fmla="*/ 0 w 44"/>
                  <a:gd name="T3" fmla="*/ 14 h 14"/>
                  <a:gd name="T4" fmla="*/ 0 w 44"/>
                  <a:gd name="T5" fmla="*/ 14 h 14"/>
                  <a:gd name="T6" fmla="*/ 44 w 44"/>
                  <a:gd name="T7" fmla="*/ 10 h 14"/>
                  <a:gd name="T8" fmla="*/ 44 w 44"/>
                  <a:gd name="T9" fmla="*/ 10 h 14"/>
                  <a:gd name="T10" fmla="*/ 44 w 44"/>
                  <a:gd name="T11" fmla="*/ 7 h 14"/>
                  <a:gd name="T12" fmla="*/ 44 w 44"/>
                  <a:gd name="T13" fmla="*/ 0 h 14"/>
                  <a:gd name="T14" fmla="*/ 0 w 44"/>
                  <a:gd name="T15" fmla="*/ 4 h 14"/>
                  <a:gd name="T16" fmla="*/ 0 w 44"/>
                  <a:gd name="T17" fmla="*/ 1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14">
                    <a:moveTo>
                      <a:pt x="0" y="11"/>
                    </a:moveTo>
                    <a:lnTo>
                      <a:pt x="0" y="14"/>
                    </a:lnTo>
                    <a:lnTo>
                      <a:pt x="0" y="14"/>
                    </a:lnTo>
                    <a:lnTo>
                      <a:pt x="44" y="10"/>
                    </a:lnTo>
                    <a:lnTo>
                      <a:pt x="44" y="10"/>
                    </a:lnTo>
                    <a:lnTo>
                      <a:pt x="44" y="7"/>
                    </a:lnTo>
                    <a:lnTo>
                      <a:pt x="44" y="0"/>
                    </a:lnTo>
                    <a:lnTo>
                      <a:pt x="0" y="4"/>
                    </a:lnTo>
                    <a:lnTo>
                      <a:pt x="0"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5" tIns="46649" rIns="93295" bIns="46649" numCol="1" anchor="t" anchorCtr="0" compatLnSpc="1">
                <a:prstTxWarp prst="textNoShape">
                  <a:avLst/>
                </a:prstTxWarp>
              </a:bodyPr>
              <a:lstStyle/>
              <a:p>
                <a:pPr defTabSz="914396">
                  <a:defRPr/>
                </a:pPr>
                <a:endParaRPr lang="de-DE" sz="1837">
                  <a:solidFill>
                    <a:srgbClr val="000000"/>
                  </a:solidFill>
                  <a:latin typeface="Arial"/>
                  <a:ea typeface="ＭＳ Ｐゴシック"/>
                </a:endParaRPr>
              </a:p>
            </p:txBody>
          </p:sp>
          <p:sp>
            <p:nvSpPr>
              <p:cNvPr id="30" name="Freeform 243">
                <a:extLst>
                  <a:ext uri="{FF2B5EF4-FFF2-40B4-BE49-F238E27FC236}">
                    <a16:creationId xmlns:a16="http://schemas.microsoft.com/office/drawing/2014/main" id="{767EC1FF-3C10-4F54-BBC0-DEC6D377C1D5}"/>
                  </a:ext>
                </a:extLst>
              </p:cNvPr>
              <p:cNvSpPr>
                <a:spLocks/>
              </p:cNvSpPr>
              <p:nvPr/>
            </p:nvSpPr>
            <p:spPr bwMode="auto">
              <a:xfrm>
                <a:off x="8648700" y="1329532"/>
                <a:ext cx="69850" cy="22225"/>
              </a:xfrm>
              <a:custGeom>
                <a:avLst/>
                <a:gdLst>
                  <a:gd name="T0" fmla="*/ 0 w 44"/>
                  <a:gd name="T1" fmla="*/ 11 h 14"/>
                  <a:gd name="T2" fmla="*/ 0 w 44"/>
                  <a:gd name="T3" fmla="*/ 14 h 14"/>
                  <a:gd name="T4" fmla="*/ 0 w 44"/>
                  <a:gd name="T5" fmla="*/ 14 h 14"/>
                  <a:gd name="T6" fmla="*/ 44 w 44"/>
                  <a:gd name="T7" fmla="*/ 10 h 14"/>
                  <a:gd name="T8" fmla="*/ 44 w 44"/>
                  <a:gd name="T9" fmla="*/ 10 h 14"/>
                  <a:gd name="T10" fmla="*/ 44 w 44"/>
                  <a:gd name="T11" fmla="*/ 7 h 14"/>
                  <a:gd name="T12" fmla="*/ 44 w 44"/>
                  <a:gd name="T13" fmla="*/ 0 h 14"/>
                  <a:gd name="T14" fmla="*/ 0 w 44"/>
                  <a:gd name="T15" fmla="*/ 4 h 14"/>
                  <a:gd name="T16" fmla="*/ 0 w 44"/>
                  <a:gd name="T17" fmla="*/ 1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14">
                    <a:moveTo>
                      <a:pt x="0" y="11"/>
                    </a:moveTo>
                    <a:lnTo>
                      <a:pt x="0" y="14"/>
                    </a:lnTo>
                    <a:lnTo>
                      <a:pt x="0" y="14"/>
                    </a:lnTo>
                    <a:lnTo>
                      <a:pt x="44" y="10"/>
                    </a:lnTo>
                    <a:lnTo>
                      <a:pt x="44" y="10"/>
                    </a:lnTo>
                    <a:lnTo>
                      <a:pt x="44" y="7"/>
                    </a:lnTo>
                    <a:lnTo>
                      <a:pt x="44" y="0"/>
                    </a:lnTo>
                    <a:lnTo>
                      <a:pt x="0" y="4"/>
                    </a:lnTo>
                    <a:lnTo>
                      <a:pt x="0"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5" tIns="46649" rIns="93295" bIns="46649" numCol="1" anchor="t" anchorCtr="0" compatLnSpc="1">
                <a:prstTxWarp prst="textNoShape">
                  <a:avLst/>
                </a:prstTxWarp>
              </a:bodyPr>
              <a:lstStyle/>
              <a:p>
                <a:pPr defTabSz="914396">
                  <a:defRPr/>
                </a:pPr>
                <a:endParaRPr lang="de-DE" sz="1837">
                  <a:solidFill>
                    <a:srgbClr val="000000"/>
                  </a:solidFill>
                  <a:latin typeface="Arial"/>
                  <a:ea typeface="ＭＳ Ｐゴシック"/>
                </a:endParaRPr>
              </a:p>
            </p:txBody>
          </p:sp>
          <p:sp>
            <p:nvSpPr>
              <p:cNvPr id="31" name="Freeform 244">
                <a:extLst>
                  <a:ext uri="{FF2B5EF4-FFF2-40B4-BE49-F238E27FC236}">
                    <a16:creationId xmlns:a16="http://schemas.microsoft.com/office/drawing/2014/main" id="{A9AE6CBE-6930-4B76-834E-278AC2F141F8}"/>
                  </a:ext>
                </a:extLst>
              </p:cNvPr>
              <p:cNvSpPr>
                <a:spLocks/>
              </p:cNvSpPr>
              <p:nvPr/>
            </p:nvSpPr>
            <p:spPr bwMode="auto">
              <a:xfrm>
                <a:off x="8647112" y="1354932"/>
                <a:ext cx="71438" cy="17463"/>
              </a:xfrm>
              <a:custGeom>
                <a:avLst/>
                <a:gdLst>
                  <a:gd name="T0" fmla="*/ 45 w 45"/>
                  <a:gd name="T1" fmla="*/ 0 h 11"/>
                  <a:gd name="T2" fmla="*/ 0 w 45"/>
                  <a:gd name="T3" fmla="*/ 3 h 11"/>
                  <a:gd name="T4" fmla="*/ 0 w 45"/>
                  <a:gd name="T5" fmla="*/ 11 h 11"/>
                  <a:gd name="T6" fmla="*/ 45 w 45"/>
                  <a:gd name="T7" fmla="*/ 8 h 11"/>
                  <a:gd name="T8" fmla="*/ 45 w 45"/>
                  <a:gd name="T9" fmla="*/ 0 h 11"/>
                </a:gdLst>
                <a:ahLst/>
                <a:cxnLst>
                  <a:cxn ang="0">
                    <a:pos x="T0" y="T1"/>
                  </a:cxn>
                  <a:cxn ang="0">
                    <a:pos x="T2" y="T3"/>
                  </a:cxn>
                  <a:cxn ang="0">
                    <a:pos x="T4" y="T5"/>
                  </a:cxn>
                  <a:cxn ang="0">
                    <a:pos x="T6" y="T7"/>
                  </a:cxn>
                  <a:cxn ang="0">
                    <a:pos x="T8" y="T9"/>
                  </a:cxn>
                </a:cxnLst>
                <a:rect l="0" t="0" r="r" b="b"/>
                <a:pathLst>
                  <a:path w="45" h="11">
                    <a:moveTo>
                      <a:pt x="45" y="0"/>
                    </a:moveTo>
                    <a:lnTo>
                      <a:pt x="0" y="3"/>
                    </a:lnTo>
                    <a:lnTo>
                      <a:pt x="0" y="11"/>
                    </a:lnTo>
                    <a:lnTo>
                      <a:pt x="45" y="8"/>
                    </a:lnTo>
                    <a:lnTo>
                      <a:pt x="4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5" tIns="46649" rIns="93295" bIns="46649" numCol="1" anchor="t" anchorCtr="0" compatLnSpc="1">
                <a:prstTxWarp prst="textNoShape">
                  <a:avLst/>
                </a:prstTxWarp>
              </a:bodyPr>
              <a:lstStyle/>
              <a:p>
                <a:pPr defTabSz="914396">
                  <a:defRPr/>
                </a:pPr>
                <a:endParaRPr lang="de-DE" sz="1837">
                  <a:solidFill>
                    <a:srgbClr val="000000"/>
                  </a:solidFill>
                  <a:latin typeface="Arial"/>
                  <a:ea typeface="ＭＳ Ｐゴシック"/>
                </a:endParaRPr>
              </a:p>
            </p:txBody>
          </p:sp>
          <p:sp>
            <p:nvSpPr>
              <p:cNvPr id="32" name="Freeform 245">
                <a:extLst>
                  <a:ext uri="{FF2B5EF4-FFF2-40B4-BE49-F238E27FC236}">
                    <a16:creationId xmlns:a16="http://schemas.microsoft.com/office/drawing/2014/main" id="{20B302EA-F32E-4C21-8F59-C68F84B1A588}"/>
                  </a:ext>
                </a:extLst>
              </p:cNvPr>
              <p:cNvSpPr>
                <a:spLocks/>
              </p:cNvSpPr>
              <p:nvPr/>
            </p:nvSpPr>
            <p:spPr bwMode="auto">
              <a:xfrm>
                <a:off x="8647112" y="1377157"/>
                <a:ext cx="71438" cy="17463"/>
              </a:xfrm>
              <a:custGeom>
                <a:avLst/>
                <a:gdLst>
                  <a:gd name="T0" fmla="*/ 0 w 45"/>
                  <a:gd name="T1" fmla="*/ 11 h 11"/>
                  <a:gd name="T2" fmla="*/ 45 w 45"/>
                  <a:gd name="T3" fmla="*/ 8 h 11"/>
                  <a:gd name="T4" fmla="*/ 45 w 45"/>
                  <a:gd name="T5" fmla="*/ 0 h 11"/>
                  <a:gd name="T6" fmla="*/ 0 w 45"/>
                  <a:gd name="T7" fmla="*/ 3 h 11"/>
                  <a:gd name="T8" fmla="*/ 0 w 45"/>
                  <a:gd name="T9" fmla="*/ 11 h 11"/>
                </a:gdLst>
                <a:ahLst/>
                <a:cxnLst>
                  <a:cxn ang="0">
                    <a:pos x="T0" y="T1"/>
                  </a:cxn>
                  <a:cxn ang="0">
                    <a:pos x="T2" y="T3"/>
                  </a:cxn>
                  <a:cxn ang="0">
                    <a:pos x="T4" y="T5"/>
                  </a:cxn>
                  <a:cxn ang="0">
                    <a:pos x="T6" y="T7"/>
                  </a:cxn>
                  <a:cxn ang="0">
                    <a:pos x="T8" y="T9"/>
                  </a:cxn>
                </a:cxnLst>
                <a:rect l="0" t="0" r="r" b="b"/>
                <a:pathLst>
                  <a:path w="45" h="11">
                    <a:moveTo>
                      <a:pt x="0" y="11"/>
                    </a:moveTo>
                    <a:lnTo>
                      <a:pt x="45" y="8"/>
                    </a:lnTo>
                    <a:lnTo>
                      <a:pt x="45" y="0"/>
                    </a:lnTo>
                    <a:lnTo>
                      <a:pt x="0" y="3"/>
                    </a:lnTo>
                    <a:lnTo>
                      <a:pt x="0"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5" tIns="46649" rIns="93295" bIns="46649" numCol="1" anchor="t" anchorCtr="0" compatLnSpc="1">
                <a:prstTxWarp prst="textNoShape">
                  <a:avLst/>
                </a:prstTxWarp>
              </a:bodyPr>
              <a:lstStyle/>
              <a:p>
                <a:pPr defTabSz="914396">
                  <a:defRPr/>
                </a:pPr>
                <a:endParaRPr lang="de-DE" sz="1837">
                  <a:solidFill>
                    <a:srgbClr val="000000"/>
                  </a:solidFill>
                  <a:latin typeface="Arial"/>
                  <a:ea typeface="ＭＳ Ｐゴシック"/>
                </a:endParaRPr>
              </a:p>
            </p:txBody>
          </p:sp>
          <p:sp>
            <p:nvSpPr>
              <p:cNvPr id="33" name="Freeform 246">
                <a:extLst>
                  <a:ext uri="{FF2B5EF4-FFF2-40B4-BE49-F238E27FC236}">
                    <a16:creationId xmlns:a16="http://schemas.microsoft.com/office/drawing/2014/main" id="{270A168D-DCEF-4F6A-91E8-60C9612D6371}"/>
                  </a:ext>
                </a:extLst>
              </p:cNvPr>
              <p:cNvSpPr>
                <a:spLocks/>
              </p:cNvSpPr>
              <p:nvPr/>
            </p:nvSpPr>
            <p:spPr bwMode="auto">
              <a:xfrm>
                <a:off x="8480426" y="1223170"/>
                <a:ext cx="87313" cy="60325"/>
              </a:xfrm>
              <a:custGeom>
                <a:avLst/>
                <a:gdLst>
                  <a:gd name="T0" fmla="*/ 55 w 55"/>
                  <a:gd name="T1" fmla="*/ 4 h 38"/>
                  <a:gd name="T2" fmla="*/ 0 w 55"/>
                  <a:gd name="T3" fmla="*/ 0 h 38"/>
                  <a:gd name="T4" fmla="*/ 0 w 55"/>
                  <a:gd name="T5" fmla="*/ 33 h 38"/>
                  <a:gd name="T6" fmla="*/ 55 w 55"/>
                  <a:gd name="T7" fmla="*/ 38 h 38"/>
                  <a:gd name="T8" fmla="*/ 55 w 55"/>
                  <a:gd name="T9" fmla="*/ 4 h 38"/>
                </a:gdLst>
                <a:ahLst/>
                <a:cxnLst>
                  <a:cxn ang="0">
                    <a:pos x="T0" y="T1"/>
                  </a:cxn>
                  <a:cxn ang="0">
                    <a:pos x="T2" y="T3"/>
                  </a:cxn>
                  <a:cxn ang="0">
                    <a:pos x="T4" y="T5"/>
                  </a:cxn>
                  <a:cxn ang="0">
                    <a:pos x="T6" y="T7"/>
                  </a:cxn>
                  <a:cxn ang="0">
                    <a:pos x="T8" y="T9"/>
                  </a:cxn>
                </a:cxnLst>
                <a:rect l="0" t="0" r="r" b="b"/>
                <a:pathLst>
                  <a:path w="55" h="38">
                    <a:moveTo>
                      <a:pt x="55" y="4"/>
                    </a:moveTo>
                    <a:lnTo>
                      <a:pt x="0" y="0"/>
                    </a:lnTo>
                    <a:lnTo>
                      <a:pt x="0" y="33"/>
                    </a:lnTo>
                    <a:lnTo>
                      <a:pt x="55" y="38"/>
                    </a:lnTo>
                    <a:lnTo>
                      <a:pt x="55"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5" tIns="46649" rIns="93295" bIns="46649" numCol="1" anchor="t" anchorCtr="0" compatLnSpc="1">
                <a:prstTxWarp prst="textNoShape">
                  <a:avLst/>
                </a:prstTxWarp>
              </a:bodyPr>
              <a:lstStyle/>
              <a:p>
                <a:pPr defTabSz="914396">
                  <a:defRPr/>
                </a:pPr>
                <a:endParaRPr lang="de-DE" sz="1837">
                  <a:solidFill>
                    <a:srgbClr val="000000"/>
                  </a:solidFill>
                  <a:latin typeface="Arial"/>
                  <a:ea typeface="ＭＳ Ｐゴシック"/>
                </a:endParaRPr>
              </a:p>
            </p:txBody>
          </p:sp>
          <p:sp>
            <p:nvSpPr>
              <p:cNvPr id="34" name="Freeform 247">
                <a:extLst>
                  <a:ext uri="{FF2B5EF4-FFF2-40B4-BE49-F238E27FC236}">
                    <a16:creationId xmlns:a16="http://schemas.microsoft.com/office/drawing/2014/main" id="{917146CE-46AF-4B41-BD57-924AFFF7ADB7}"/>
                  </a:ext>
                </a:extLst>
              </p:cNvPr>
              <p:cNvSpPr>
                <a:spLocks/>
              </p:cNvSpPr>
              <p:nvPr/>
            </p:nvSpPr>
            <p:spPr bwMode="auto">
              <a:xfrm>
                <a:off x="8572500" y="1231107"/>
                <a:ext cx="44450" cy="17463"/>
              </a:xfrm>
              <a:custGeom>
                <a:avLst/>
                <a:gdLst>
                  <a:gd name="T0" fmla="*/ 28 w 28"/>
                  <a:gd name="T1" fmla="*/ 9 h 11"/>
                  <a:gd name="T2" fmla="*/ 28 w 28"/>
                  <a:gd name="T3" fmla="*/ 8 h 11"/>
                  <a:gd name="T4" fmla="*/ 28 w 28"/>
                  <a:gd name="T5" fmla="*/ 2 h 11"/>
                  <a:gd name="T6" fmla="*/ 0 w 28"/>
                  <a:gd name="T7" fmla="*/ 0 h 11"/>
                  <a:gd name="T8" fmla="*/ 0 w 28"/>
                  <a:gd name="T9" fmla="*/ 6 h 11"/>
                  <a:gd name="T10" fmla="*/ 0 w 28"/>
                  <a:gd name="T11" fmla="*/ 7 h 11"/>
                  <a:gd name="T12" fmla="*/ 0 w 28"/>
                  <a:gd name="T13" fmla="*/ 8 h 11"/>
                  <a:gd name="T14" fmla="*/ 28 w 28"/>
                  <a:gd name="T15" fmla="*/ 11 h 11"/>
                  <a:gd name="T16" fmla="*/ 28 w 28"/>
                  <a:gd name="T17" fmla="*/ 9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11">
                    <a:moveTo>
                      <a:pt x="28" y="9"/>
                    </a:moveTo>
                    <a:lnTo>
                      <a:pt x="28" y="8"/>
                    </a:lnTo>
                    <a:lnTo>
                      <a:pt x="28" y="2"/>
                    </a:lnTo>
                    <a:lnTo>
                      <a:pt x="0" y="0"/>
                    </a:lnTo>
                    <a:lnTo>
                      <a:pt x="0" y="6"/>
                    </a:lnTo>
                    <a:lnTo>
                      <a:pt x="0" y="7"/>
                    </a:lnTo>
                    <a:lnTo>
                      <a:pt x="0" y="8"/>
                    </a:lnTo>
                    <a:lnTo>
                      <a:pt x="28" y="11"/>
                    </a:lnTo>
                    <a:lnTo>
                      <a:pt x="28"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5" tIns="46649" rIns="93295" bIns="46649" numCol="1" anchor="t" anchorCtr="0" compatLnSpc="1">
                <a:prstTxWarp prst="textNoShape">
                  <a:avLst/>
                </a:prstTxWarp>
              </a:bodyPr>
              <a:lstStyle/>
              <a:p>
                <a:pPr defTabSz="914396">
                  <a:defRPr/>
                </a:pPr>
                <a:endParaRPr lang="de-DE" sz="1837">
                  <a:solidFill>
                    <a:srgbClr val="000000"/>
                  </a:solidFill>
                  <a:latin typeface="Arial"/>
                  <a:ea typeface="ＭＳ Ｐゴシック"/>
                </a:endParaRPr>
              </a:p>
            </p:txBody>
          </p:sp>
          <p:sp>
            <p:nvSpPr>
              <p:cNvPr id="35" name="Freeform 248">
                <a:extLst>
                  <a:ext uri="{FF2B5EF4-FFF2-40B4-BE49-F238E27FC236}">
                    <a16:creationId xmlns:a16="http://schemas.microsoft.com/office/drawing/2014/main" id="{0F97DD5C-5D59-4FC8-94F1-0A760FD61B91}"/>
                  </a:ext>
                </a:extLst>
              </p:cNvPr>
              <p:cNvSpPr>
                <a:spLocks/>
              </p:cNvSpPr>
              <p:nvPr/>
            </p:nvSpPr>
            <p:spPr bwMode="auto">
              <a:xfrm>
                <a:off x="8572500" y="1250157"/>
                <a:ext cx="44450" cy="17463"/>
              </a:xfrm>
              <a:custGeom>
                <a:avLst/>
                <a:gdLst>
                  <a:gd name="T0" fmla="*/ 28 w 28"/>
                  <a:gd name="T1" fmla="*/ 10 h 11"/>
                  <a:gd name="T2" fmla="*/ 28 w 28"/>
                  <a:gd name="T3" fmla="*/ 8 h 11"/>
                  <a:gd name="T4" fmla="*/ 28 w 28"/>
                  <a:gd name="T5" fmla="*/ 2 h 11"/>
                  <a:gd name="T6" fmla="*/ 0 w 28"/>
                  <a:gd name="T7" fmla="*/ 0 h 11"/>
                  <a:gd name="T8" fmla="*/ 0 w 28"/>
                  <a:gd name="T9" fmla="*/ 6 h 11"/>
                  <a:gd name="T10" fmla="*/ 0 w 28"/>
                  <a:gd name="T11" fmla="*/ 7 h 11"/>
                  <a:gd name="T12" fmla="*/ 0 w 28"/>
                  <a:gd name="T13" fmla="*/ 9 h 11"/>
                  <a:gd name="T14" fmla="*/ 28 w 28"/>
                  <a:gd name="T15" fmla="*/ 11 h 11"/>
                  <a:gd name="T16" fmla="*/ 28 w 28"/>
                  <a:gd name="T17" fmla="*/ 1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11">
                    <a:moveTo>
                      <a:pt x="28" y="10"/>
                    </a:moveTo>
                    <a:lnTo>
                      <a:pt x="28" y="8"/>
                    </a:lnTo>
                    <a:lnTo>
                      <a:pt x="28" y="2"/>
                    </a:lnTo>
                    <a:lnTo>
                      <a:pt x="0" y="0"/>
                    </a:lnTo>
                    <a:lnTo>
                      <a:pt x="0" y="6"/>
                    </a:lnTo>
                    <a:lnTo>
                      <a:pt x="0" y="7"/>
                    </a:lnTo>
                    <a:lnTo>
                      <a:pt x="0" y="9"/>
                    </a:lnTo>
                    <a:lnTo>
                      <a:pt x="28" y="11"/>
                    </a:lnTo>
                    <a:lnTo>
                      <a:pt x="28"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5" tIns="46649" rIns="93295" bIns="46649" numCol="1" anchor="t" anchorCtr="0" compatLnSpc="1">
                <a:prstTxWarp prst="textNoShape">
                  <a:avLst/>
                </a:prstTxWarp>
              </a:bodyPr>
              <a:lstStyle/>
              <a:p>
                <a:pPr defTabSz="914396">
                  <a:defRPr/>
                </a:pPr>
                <a:endParaRPr lang="de-DE" sz="1837">
                  <a:solidFill>
                    <a:srgbClr val="000000"/>
                  </a:solidFill>
                  <a:latin typeface="Arial"/>
                  <a:ea typeface="ＭＳ Ｐゴシック"/>
                </a:endParaRPr>
              </a:p>
            </p:txBody>
          </p:sp>
          <p:sp>
            <p:nvSpPr>
              <p:cNvPr id="36" name="Freeform 249">
                <a:extLst>
                  <a:ext uri="{FF2B5EF4-FFF2-40B4-BE49-F238E27FC236}">
                    <a16:creationId xmlns:a16="http://schemas.microsoft.com/office/drawing/2014/main" id="{5191145F-B668-4D31-BCB4-5DE423ECE3BA}"/>
                  </a:ext>
                </a:extLst>
              </p:cNvPr>
              <p:cNvSpPr>
                <a:spLocks/>
              </p:cNvSpPr>
              <p:nvPr/>
            </p:nvSpPr>
            <p:spPr bwMode="auto">
              <a:xfrm>
                <a:off x="8572500" y="1269206"/>
                <a:ext cx="44450" cy="19050"/>
              </a:xfrm>
              <a:custGeom>
                <a:avLst/>
                <a:gdLst>
                  <a:gd name="T0" fmla="*/ 28 w 28"/>
                  <a:gd name="T1" fmla="*/ 10 h 12"/>
                  <a:gd name="T2" fmla="*/ 28 w 28"/>
                  <a:gd name="T3" fmla="*/ 9 h 12"/>
                  <a:gd name="T4" fmla="*/ 28 w 28"/>
                  <a:gd name="T5" fmla="*/ 3 h 12"/>
                  <a:gd name="T6" fmla="*/ 0 w 28"/>
                  <a:gd name="T7" fmla="*/ 0 h 12"/>
                  <a:gd name="T8" fmla="*/ 0 w 28"/>
                  <a:gd name="T9" fmla="*/ 6 h 12"/>
                  <a:gd name="T10" fmla="*/ 0 w 28"/>
                  <a:gd name="T11" fmla="*/ 8 h 12"/>
                  <a:gd name="T12" fmla="*/ 0 w 28"/>
                  <a:gd name="T13" fmla="*/ 9 h 12"/>
                  <a:gd name="T14" fmla="*/ 28 w 28"/>
                  <a:gd name="T15" fmla="*/ 12 h 12"/>
                  <a:gd name="T16" fmla="*/ 28 w 28"/>
                  <a:gd name="T17" fmla="*/ 1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12">
                    <a:moveTo>
                      <a:pt x="28" y="10"/>
                    </a:moveTo>
                    <a:lnTo>
                      <a:pt x="28" y="9"/>
                    </a:lnTo>
                    <a:lnTo>
                      <a:pt x="28" y="3"/>
                    </a:lnTo>
                    <a:lnTo>
                      <a:pt x="0" y="0"/>
                    </a:lnTo>
                    <a:lnTo>
                      <a:pt x="0" y="6"/>
                    </a:lnTo>
                    <a:lnTo>
                      <a:pt x="0" y="8"/>
                    </a:lnTo>
                    <a:lnTo>
                      <a:pt x="0" y="9"/>
                    </a:lnTo>
                    <a:lnTo>
                      <a:pt x="28" y="12"/>
                    </a:lnTo>
                    <a:lnTo>
                      <a:pt x="28"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5" tIns="46649" rIns="93295" bIns="46649" numCol="1" anchor="t" anchorCtr="0" compatLnSpc="1">
                <a:prstTxWarp prst="textNoShape">
                  <a:avLst/>
                </a:prstTxWarp>
              </a:bodyPr>
              <a:lstStyle/>
              <a:p>
                <a:pPr defTabSz="914396">
                  <a:defRPr/>
                </a:pPr>
                <a:endParaRPr lang="de-DE" sz="1837">
                  <a:solidFill>
                    <a:srgbClr val="000000"/>
                  </a:solidFill>
                  <a:latin typeface="Arial"/>
                  <a:ea typeface="ＭＳ Ｐゴシック"/>
                </a:endParaRPr>
              </a:p>
            </p:txBody>
          </p:sp>
          <p:sp>
            <p:nvSpPr>
              <p:cNvPr id="37" name="Freeform 250">
                <a:extLst>
                  <a:ext uri="{FF2B5EF4-FFF2-40B4-BE49-F238E27FC236}">
                    <a16:creationId xmlns:a16="http://schemas.microsoft.com/office/drawing/2014/main" id="{567B0F9F-534E-4437-B717-E4D2A9F94DB2}"/>
                  </a:ext>
                </a:extLst>
              </p:cNvPr>
              <p:cNvSpPr>
                <a:spLocks/>
              </p:cNvSpPr>
              <p:nvPr/>
            </p:nvSpPr>
            <p:spPr bwMode="auto">
              <a:xfrm>
                <a:off x="8480426" y="1285082"/>
                <a:ext cx="60325" cy="9525"/>
              </a:xfrm>
              <a:custGeom>
                <a:avLst/>
                <a:gdLst>
                  <a:gd name="T0" fmla="*/ 38 w 38"/>
                  <a:gd name="T1" fmla="*/ 3 h 6"/>
                  <a:gd name="T2" fmla="*/ 0 w 38"/>
                  <a:gd name="T3" fmla="*/ 0 h 6"/>
                  <a:gd name="T4" fmla="*/ 0 w 38"/>
                  <a:gd name="T5" fmla="*/ 3 h 6"/>
                  <a:gd name="T6" fmla="*/ 38 w 38"/>
                  <a:gd name="T7" fmla="*/ 6 h 6"/>
                  <a:gd name="T8" fmla="*/ 38 w 38"/>
                  <a:gd name="T9" fmla="*/ 3 h 6"/>
                </a:gdLst>
                <a:ahLst/>
                <a:cxnLst>
                  <a:cxn ang="0">
                    <a:pos x="T0" y="T1"/>
                  </a:cxn>
                  <a:cxn ang="0">
                    <a:pos x="T2" y="T3"/>
                  </a:cxn>
                  <a:cxn ang="0">
                    <a:pos x="T4" y="T5"/>
                  </a:cxn>
                  <a:cxn ang="0">
                    <a:pos x="T6" y="T7"/>
                  </a:cxn>
                  <a:cxn ang="0">
                    <a:pos x="T8" y="T9"/>
                  </a:cxn>
                </a:cxnLst>
                <a:rect l="0" t="0" r="r" b="b"/>
                <a:pathLst>
                  <a:path w="38" h="6">
                    <a:moveTo>
                      <a:pt x="38" y="3"/>
                    </a:moveTo>
                    <a:lnTo>
                      <a:pt x="0" y="0"/>
                    </a:lnTo>
                    <a:lnTo>
                      <a:pt x="0" y="3"/>
                    </a:lnTo>
                    <a:lnTo>
                      <a:pt x="38" y="6"/>
                    </a:lnTo>
                    <a:lnTo>
                      <a:pt x="38"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5" tIns="46649" rIns="93295" bIns="46649" numCol="1" anchor="t" anchorCtr="0" compatLnSpc="1">
                <a:prstTxWarp prst="textNoShape">
                  <a:avLst/>
                </a:prstTxWarp>
              </a:bodyPr>
              <a:lstStyle/>
              <a:p>
                <a:pPr defTabSz="914396">
                  <a:defRPr/>
                </a:pPr>
                <a:endParaRPr lang="de-DE" sz="1837">
                  <a:solidFill>
                    <a:srgbClr val="000000"/>
                  </a:solidFill>
                  <a:latin typeface="Arial"/>
                  <a:ea typeface="ＭＳ Ｐゴシック"/>
                </a:endParaRPr>
              </a:p>
            </p:txBody>
          </p:sp>
          <p:sp>
            <p:nvSpPr>
              <p:cNvPr id="38" name="Freeform 251">
                <a:extLst>
                  <a:ext uri="{FF2B5EF4-FFF2-40B4-BE49-F238E27FC236}">
                    <a16:creationId xmlns:a16="http://schemas.microsoft.com/office/drawing/2014/main" id="{114241FC-33E7-4333-8F4E-984405A12E14}"/>
                  </a:ext>
                </a:extLst>
              </p:cNvPr>
              <p:cNvSpPr>
                <a:spLocks/>
              </p:cNvSpPr>
              <p:nvPr/>
            </p:nvSpPr>
            <p:spPr bwMode="auto">
              <a:xfrm>
                <a:off x="8480426" y="1289844"/>
                <a:ext cx="60325" cy="14288"/>
              </a:xfrm>
              <a:custGeom>
                <a:avLst/>
                <a:gdLst>
                  <a:gd name="T0" fmla="*/ 38 w 38"/>
                  <a:gd name="T1" fmla="*/ 3 h 9"/>
                  <a:gd name="T2" fmla="*/ 0 w 38"/>
                  <a:gd name="T3" fmla="*/ 0 h 9"/>
                  <a:gd name="T4" fmla="*/ 0 w 38"/>
                  <a:gd name="T5" fmla="*/ 6 h 9"/>
                  <a:gd name="T6" fmla="*/ 38 w 38"/>
                  <a:gd name="T7" fmla="*/ 9 h 9"/>
                  <a:gd name="T8" fmla="*/ 38 w 38"/>
                  <a:gd name="T9" fmla="*/ 3 h 9"/>
                </a:gdLst>
                <a:ahLst/>
                <a:cxnLst>
                  <a:cxn ang="0">
                    <a:pos x="T0" y="T1"/>
                  </a:cxn>
                  <a:cxn ang="0">
                    <a:pos x="T2" y="T3"/>
                  </a:cxn>
                  <a:cxn ang="0">
                    <a:pos x="T4" y="T5"/>
                  </a:cxn>
                  <a:cxn ang="0">
                    <a:pos x="T6" y="T7"/>
                  </a:cxn>
                  <a:cxn ang="0">
                    <a:pos x="T8" y="T9"/>
                  </a:cxn>
                </a:cxnLst>
                <a:rect l="0" t="0" r="r" b="b"/>
                <a:pathLst>
                  <a:path w="38" h="9">
                    <a:moveTo>
                      <a:pt x="38" y="3"/>
                    </a:moveTo>
                    <a:lnTo>
                      <a:pt x="0" y="0"/>
                    </a:lnTo>
                    <a:lnTo>
                      <a:pt x="0" y="6"/>
                    </a:lnTo>
                    <a:lnTo>
                      <a:pt x="38" y="9"/>
                    </a:lnTo>
                    <a:lnTo>
                      <a:pt x="38"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5" tIns="46649" rIns="93295" bIns="46649" numCol="1" anchor="t" anchorCtr="0" compatLnSpc="1">
                <a:prstTxWarp prst="textNoShape">
                  <a:avLst/>
                </a:prstTxWarp>
              </a:bodyPr>
              <a:lstStyle/>
              <a:p>
                <a:pPr defTabSz="914396">
                  <a:defRPr/>
                </a:pPr>
                <a:endParaRPr lang="de-DE" sz="1837">
                  <a:solidFill>
                    <a:srgbClr val="000000"/>
                  </a:solidFill>
                  <a:latin typeface="Arial"/>
                  <a:ea typeface="ＭＳ Ｐゴシック"/>
                </a:endParaRPr>
              </a:p>
            </p:txBody>
          </p:sp>
          <p:sp>
            <p:nvSpPr>
              <p:cNvPr id="39" name="Freeform 252">
                <a:extLst>
                  <a:ext uri="{FF2B5EF4-FFF2-40B4-BE49-F238E27FC236}">
                    <a16:creationId xmlns:a16="http://schemas.microsoft.com/office/drawing/2014/main" id="{6D6C5940-5B0E-4EFE-A0D5-66226856D2CA}"/>
                  </a:ext>
                </a:extLst>
              </p:cNvPr>
              <p:cNvSpPr>
                <a:spLocks/>
              </p:cNvSpPr>
              <p:nvPr/>
            </p:nvSpPr>
            <p:spPr bwMode="auto">
              <a:xfrm>
                <a:off x="8493126" y="1305719"/>
                <a:ext cx="47625" cy="7938"/>
              </a:xfrm>
              <a:custGeom>
                <a:avLst/>
                <a:gdLst>
                  <a:gd name="T0" fmla="*/ 187 w 187"/>
                  <a:gd name="T1" fmla="*/ 16 h 34"/>
                  <a:gd name="T2" fmla="*/ 0 w 187"/>
                  <a:gd name="T3" fmla="*/ 0 h 34"/>
                  <a:gd name="T4" fmla="*/ 38 w 187"/>
                  <a:gd name="T5" fmla="*/ 21 h 34"/>
                  <a:gd name="T6" fmla="*/ 187 w 187"/>
                  <a:gd name="T7" fmla="*/ 34 h 34"/>
                  <a:gd name="T8" fmla="*/ 187 w 187"/>
                  <a:gd name="T9" fmla="*/ 16 h 34"/>
                </a:gdLst>
                <a:ahLst/>
                <a:cxnLst>
                  <a:cxn ang="0">
                    <a:pos x="T0" y="T1"/>
                  </a:cxn>
                  <a:cxn ang="0">
                    <a:pos x="T2" y="T3"/>
                  </a:cxn>
                  <a:cxn ang="0">
                    <a:pos x="T4" y="T5"/>
                  </a:cxn>
                  <a:cxn ang="0">
                    <a:pos x="T6" y="T7"/>
                  </a:cxn>
                  <a:cxn ang="0">
                    <a:pos x="T8" y="T9"/>
                  </a:cxn>
                </a:cxnLst>
                <a:rect l="0" t="0" r="r" b="b"/>
                <a:pathLst>
                  <a:path w="187" h="34">
                    <a:moveTo>
                      <a:pt x="187" y="16"/>
                    </a:moveTo>
                    <a:cubicBezTo>
                      <a:pt x="0" y="0"/>
                      <a:pt x="0" y="0"/>
                      <a:pt x="0" y="0"/>
                    </a:cubicBezTo>
                    <a:cubicBezTo>
                      <a:pt x="13" y="6"/>
                      <a:pt x="26" y="13"/>
                      <a:pt x="38" y="21"/>
                    </a:cubicBezTo>
                    <a:cubicBezTo>
                      <a:pt x="187" y="34"/>
                      <a:pt x="187" y="34"/>
                      <a:pt x="187" y="34"/>
                    </a:cubicBezTo>
                    <a:lnTo>
                      <a:pt x="187"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5" tIns="46649" rIns="93295" bIns="46649" numCol="1" anchor="t" anchorCtr="0" compatLnSpc="1">
                <a:prstTxWarp prst="textNoShape">
                  <a:avLst/>
                </a:prstTxWarp>
              </a:bodyPr>
              <a:lstStyle/>
              <a:p>
                <a:pPr defTabSz="914396">
                  <a:defRPr/>
                </a:pPr>
                <a:endParaRPr lang="de-DE" sz="1837">
                  <a:solidFill>
                    <a:srgbClr val="000000"/>
                  </a:solidFill>
                  <a:latin typeface="Arial"/>
                  <a:ea typeface="ＭＳ Ｐゴシック"/>
                </a:endParaRPr>
              </a:p>
            </p:txBody>
          </p:sp>
          <p:sp>
            <p:nvSpPr>
              <p:cNvPr id="40" name="Freeform 253">
                <a:extLst>
                  <a:ext uri="{FF2B5EF4-FFF2-40B4-BE49-F238E27FC236}">
                    <a16:creationId xmlns:a16="http://schemas.microsoft.com/office/drawing/2014/main" id="{785B3373-59DE-4973-9712-E8EA38F55A86}"/>
                  </a:ext>
                </a:extLst>
              </p:cNvPr>
              <p:cNvSpPr>
                <a:spLocks/>
              </p:cNvSpPr>
              <p:nvPr/>
            </p:nvSpPr>
            <p:spPr bwMode="auto">
              <a:xfrm>
                <a:off x="8502650" y="1310481"/>
                <a:ext cx="38100" cy="12700"/>
              </a:xfrm>
              <a:custGeom>
                <a:avLst/>
                <a:gdLst>
                  <a:gd name="T0" fmla="*/ 149 w 149"/>
                  <a:gd name="T1" fmla="*/ 13 h 51"/>
                  <a:gd name="T2" fmla="*/ 0 w 149"/>
                  <a:gd name="T3" fmla="*/ 0 h 51"/>
                  <a:gd name="T4" fmla="*/ 49 w 149"/>
                  <a:gd name="T5" fmla="*/ 42 h 51"/>
                  <a:gd name="T6" fmla="*/ 149 w 149"/>
                  <a:gd name="T7" fmla="*/ 51 h 51"/>
                  <a:gd name="T8" fmla="*/ 149 w 149"/>
                  <a:gd name="T9" fmla="*/ 13 h 51"/>
                </a:gdLst>
                <a:ahLst/>
                <a:cxnLst>
                  <a:cxn ang="0">
                    <a:pos x="T0" y="T1"/>
                  </a:cxn>
                  <a:cxn ang="0">
                    <a:pos x="T2" y="T3"/>
                  </a:cxn>
                  <a:cxn ang="0">
                    <a:pos x="T4" y="T5"/>
                  </a:cxn>
                  <a:cxn ang="0">
                    <a:pos x="T6" y="T7"/>
                  </a:cxn>
                  <a:cxn ang="0">
                    <a:pos x="T8" y="T9"/>
                  </a:cxn>
                </a:cxnLst>
                <a:rect l="0" t="0" r="r" b="b"/>
                <a:pathLst>
                  <a:path w="149" h="51">
                    <a:moveTo>
                      <a:pt x="149" y="13"/>
                    </a:moveTo>
                    <a:cubicBezTo>
                      <a:pt x="0" y="0"/>
                      <a:pt x="0" y="0"/>
                      <a:pt x="0" y="0"/>
                    </a:cubicBezTo>
                    <a:cubicBezTo>
                      <a:pt x="18" y="12"/>
                      <a:pt x="34" y="27"/>
                      <a:pt x="49" y="42"/>
                    </a:cubicBezTo>
                    <a:cubicBezTo>
                      <a:pt x="149" y="51"/>
                      <a:pt x="149" y="51"/>
                      <a:pt x="149" y="51"/>
                    </a:cubicBezTo>
                    <a:lnTo>
                      <a:pt x="149"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5" tIns="46649" rIns="93295" bIns="46649" numCol="1" anchor="t" anchorCtr="0" compatLnSpc="1">
                <a:prstTxWarp prst="textNoShape">
                  <a:avLst/>
                </a:prstTxWarp>
              </a:bodyPr>
              <a:lstStyle/>
              <a:p>
                <a:pPr defTabSz="914396">
                  <a:defRPr/>
                </a:pPr>
                <a:endParaRPr lang="de-DE" sz="1837">
                  <a:solidFill>
                    <a:srgbClr val="000000"/>
                  </a:solidFill>
                  <a:latin typeface="Arial"/>
                  <a:ea typeface="ＭＳ Ｐゴシック"/>
                </a:endParaRPr>
              </a:p>
            </p:txBody>
          </p:sp>
          <p:sp>
            <p:nvSpPr>
              <p:cNvPr id="41" name="Freeform 254">
                <a:extLst>
                  <a:ext uri="{FF2B5EF4-FFF2-40B4-BE49-F238E27FC236}">
                    <a16:creationId xmlns:a16="http://schemas.microsoft.com/office/drawing/2014/main" id="{221C23D3-5960-4BFF-9A41-6A3814F64785}"/>
                  </a:ext>
                </a:extLst>
              </p:cNvPr>
              <p:cNvSpPr>
                <a:spLocks/>
              </p:cNvSpPr>
              <p:nvPr/>
            </p:nvSpPr>
            <p:spPr bwMode="auto">
              <a:xfrm>
                <a:off x="8520112" y="1327945"/>
                <a:ext cx="20638" cy="15875"/>
              </a:xfrm>
              <a:custGeom>
                <a:avLst/>
                <a:gdLst>
                  <a:gd name="T0" fmla="*/ 82 w 82"/>
                  <a:gd name="T1" fmla="*/ 24 h 63"/>
                  <a:gd name="T2" fmla="*/ 82 w 82"/>
                  <a:gd name="T3" fmla="*/ 15 h 63"/>
                  <a:gd name="T4" fmla="*/ 82 w 82"/>
                  <a:gd name="T5" fmla="*/ 7 h 63"/>
                  <a:gd name="T6" fmla="*/ 0 w 82"/>
                  <a:gd name="T7" fmla="*/ 0 h 63"/>
                  <a:gd name="T8" fmla="*/ 30 w 82"/>
                  <a:gd name="T9" fmla="*/ 58 h 63"/>
                  <a:gd name="T10" fmla="*/ 82 w 82"/>
                  <a:gd name="T11" fmla="*/ 63 h 63"/>
                  <a:gd name="T12" fmla="*/ 82 w 82"/>
                  <a:gd name="T13" fmla="*/ 24 h 63"/>
                </a:gdLst>
                <a:ahLst/>
                <a:cxnLst>
                  <a:cxn ang="0">
                    <a:pos x="T0" y="T1"/>
                  </a:cxn>
                  <a:cxn ang="0">
                    <a:pos x="T2" y="T3"/>
                  </a:cxn>
                  <a:cxn ang="0">
                    <a:pos x="T4" y="T5"/>
                  </a:cxn>
                  <a:cxn ang="0">
                    <a:pos x="T6" y="T7"/>
                  </a:cxn>
                  <a:cxn ang="0">
                    <a:pos x="T8" y="T9"/>
                  </a:cxn>
                  <a:cxn ang="0">
                    <a:pos x="T10" y="T11"/>
                  </a:cxn>
                  <a:cxn ang="0">
                    <a:pos x="T12" y="T13"/>
                  </a:cxn>
                </a:cxnLst>
                <a:rect l="0" t="0" r="r" b="b"/>
                <a:pathLst>
                  <a:path w="82" h="63">
                    <a:moveTo>
                      <a:pt x="82" y="24"/>
                    </a:moveTo>
                    <a:cubicBezTo>
                      <a:pt x="82" y="15"/>
                      <a:pt x="82" y="15"/>
                      <a:pt x="82" y="15"/>
                    </a:cubicBezTo>
                    <a:cubicBezTo>
                      <a:pt x="82" y="7"/>
                      <a:pt x="82" y="7"/>
                      <a:pt x="82" y="7"/>
                    </a:cubicBezTo>
                    <a:cubicBezTo>
                      <a:pt x="0" y="0"/>
                      <a:pt x="0" y="0"/>
                      <a:pt x="0" y="0"/>
                    </a:cubicBezTo>
                    <a:cubicBezTo>
                      <a:pt x="12" y="18"/>
                      <a:pt x="23" y="37"/>
                      <a:pt x="30" y="58"/>
                    </a:cubicBezTo>
                    <a:cubicBezTo>
                      <a:pt x="82" y="63"/>
                      <a:pt x="82" y="63"/>
                      <a:pt x="82" y="63"/>
                    </a:cubicBezTo>
                    <a:lnTo>
                      <a:pt x="82"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5" tIns="46649" rIns="93295" bIns="46649" numCol="1" anchor="t" anchorCtr="0" compatLnSpc="1">
                <a:prstTxWarp prst="textNoShape">
                  <a:avLst/>
                </a:prstTxWarp>
              </a:bodyPr>
              <a:lstStyle/>
              <a:p>
                <a:pPr defTabSz="914396">
                  <a:defRPr/>
                </a:pPr>
                <a:endParaRPr lang="de-DE" sz="1837">
                  <a:solidFill>
                    <a:srgbClr val="000000"/>
                  </a:solidFill>
                  <a:latin typeface="Arial"/>
                  <a:ea typeface="ＭＳ Ｐゴシック"/>
                </a:endParaRPr>
              </a:p>
            </p:txBody>
          </p:sp>
          <p:sp>
            <p:nvSpPr>
              <p:cNvPr id="42" name="Freeform 255">
                <a:extLst>
                  <a:ext uri="{FF2B5EF4-FFF2-40B4-BE49-F238E27FC236}">
                    <a16:creationId xmlns:a16="http://schemas.microsoft.com/office/drawing/2014/main" id="{1A5C3EFC-9E5E-41C7-BCEC-56AEF2194C28}"/>
                  </a:ext>
                </a:extLst>
              </p:cNvPr>
              <p:cNvSpPr>
                <a:spLocks/>
              </p:cNvSpPr>
              <p:nvPr/>
            </p:nvSpPr>
            <p:spPr bwMode="auto">
              <a:xfrm>
                <a:off x="8551862" y="1329532"/>
                <a:ext cx="65088" cy="60325"/>
              </a:xfrm>
              <a:custGeom>
                <a:avLst/>
                <a:gdLst>
                  <a:gd name="T0" fmla="*/ 0 w 41"/>
                  <a:gd name="T1" fmla="*/ 7 h 38"/>
                  <a:gd name="T2" fmla="*/ 0 w 41"/>
                  <a:gd name="T3" fmla="*/ 8 h 38"/>
                  <a:gd name="T4" fmla="*/ 0 w 41"/>
                  <a:gd name="T5" fmla="*/ 9 h 38"/>
                  <a:gd name="T6" fmla="*/ 0 w 41"/>
                  <a:gd name="T7" fmla="*/ 13 h 38"/>
                  <a:gd name="T8" fmla="*/ 0 w 41"/>
                  <a:gd name="T9" fmla="*/ 19 h 38"/>
                  <a:gd name="T10" fmla="*/ 0 w 41"/>
                  <a:gd name="T11" fmla="*/ 20 h 38"/>
                  <a:gd name="T12" fmla="*/ 0 w 41"/>
                  <a:gd name="T13" fmla="*/ 22 h 38"/>
                  <a:gd name="T14" fmla="*/ 0 w 41"/>
                  <a:gd name="T15" fmla="*/ 31 h 38"/>
                  <a:gd name="T16" fmla="*/ 0 w 41"/>
                  <a:gd name="T17" fmla="*/ 31 h 38"/>
                  <a:gd name="T18" fmla="*/ 0 w 41"/>
                  <a:gd name="T19" fmla="*/ 34 h 38"/>
                  <a:gd name="T20" fmla="*/ 41 w 41"/>
                  <a:gd name="T21" fmla="*/ 38 h 38"/>
                  <a:gd name="T22" fmla="*/ 41 w 41"/>
                  <a:gd name="T23" fmla="*/ 35 h 38"/>
                  <a:gd name="T24" fmla="*/ 41 w 41"/>
                  <a:gd name="T25" fmla="*/ 35 h 38"/>
                  <a:gd name="T26" fmla="*/ 41 w 41"/>
                  <a:gd name="T27" fmla="*/ 25 h 38"/>
                  <a:gd name="T28" fmla="*/ 41 w 41"/>
                  <a:gd name="T29" fmla="*/ 24 h 38"/>
                  <a:gd name="T30" fmla="*/ 41 w 41"/>
                  <a:gd name="T31" fmla="*/ 23 h 38"/>
                  <a:gd name="T32" fmla="*/ 41 w 41"/>
                  <a:gd name="T33" fmla="*/ 16 h 38"/>
                  <a:gd name="T34" fmla="*/ 41 w 41"/>
                  <a:gd name="T35" fmla="*/ 13 h 38"/>
                  <a:gd name="T36" fmla="*/ 41 w 41"/>
                  <a:gd name="T37" fmla="*/ 11 h 38"/>
                  <a:gd name="T38" fmla="*/ 41 w 41"/>
                  <a:gd name="T39" fmla="*/ 10 h 38"/>
                  <a:gd name="T40" fmla="*/ 41 w 41"/>
                  <a:gd name="T41" fmla="*/ 5 h 38"/>
                  <a:gd name="T42" fmla="*/ 41 w 41"/>
                  <a:gd name="T43" fmla="*/ 4 h 38"/>
                  <a:gd name="T44" fmla="*/ 0 w 41"/>
                  <a:gd name="T45" fmla="*/ 0 h 38"/>
                  <a:gd name="T46" fmla="*/ 0 w 41"/>
                  <a:gd name="T47" fmla="*/ 1 h 38"/>
                  <a:gd name="T48" fmla="*/ 0 w 41"/>
                  <a:gd name="T49" fmla="*/ 7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1" h="38">
                    <a:moveTo>
                      <a:pt x="0" y="7"/>
                    </a:moveTo>
                    <a:lnTo>
                      <a:pt x="0" y="8"/>
                    </a:lnTo>
                    <a:lnTo>
                      <a:pt x="0" y="9"/>
                    </a:lnTo>
                    <a:lnTo>
                      <a:pt x="0" y="13"/>
                    </a:lnTo>
                    <a:lnTo>
                      <a:pt x="0" y="19"/>
                    </a:lnTo>
                    <a:lnTo>
                      <a:pt x="0" y="20"/>
                    </a:lnTo>
                    <a:lnTo>
                      <a:pt x="0" y="22"/>
                    </a:lnTo>
                    <a:lnTo>
                      <a:pt x="0" y="31"/>
                    </a:lnTo>
                    <a:lnTo>
                      <a:pt x="0" y="31"/>
                    </a:lnTo>
                    <a:lnTo>
                      <a:pt x="0" y="34"/>
                    </a:lnTo>
                    <a:lnTo>
                      <a:pt x="41" y="38"/>
                    </a:lnTo>
                    <a:lnTo>
                      <a:pt x="41" y="35"/>
                    </a:lnTo>
                    <a:lnTo>
                      <a:pt x="41" y="35"/>
                    </a:lnTo>
                    <a:lnTo>
                      <a:pt x="41" y="25"/>
                    </a:lnTo>
                    <a:lnTo>
                      <a:pt x="41" y="24"/>
                    </a:lnTo>
                    <a:lnTo>
                      <a:pt x="41" y="23"/>
                    </a:lnTo>
                    <a:lnTo>
                      <a:pt x="41" y="16"/>
                    </a:lnTo>
                    <a:lnTo>
                      <a:pt x="41" y="13"/>
                    </a:lnTo>
                    <a:lnTo>
                      <a:pt x="41" y="11"/>
                    </a:lnTo>
                    <a:lnTo>
                      <a:pt x="41" y="10"/>
                    </a:lnTo>
                    <a:lnTo>
                      <a:pt x="41" y="5"/>
                    </a:lnTo>
                    <a:lnTo>
                      <a:pt x="41" y="4"/>
                    </a:lnTo>
                    <a:lnTo>
                      <a:pt x="0" y="0"/>
                    </a:lnTo>
                    <a:lnTo>
                      <a:pt x="0" y="1"/>
                    </a:lnTo>
                    <a:lnTo>
                      <a:pt x="0"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5" tIns="46649" rIns="93295" bIns="46649" numCol="1" anchor="t" anchorCtr="0" compatLnSpc="1">
                <a:prstTxWarp prst="textNoShape">
                  <a:avLst/>
                </a:prstTxWarp>
              </a:bodyPr>
              <a:lstStyle/>
              <a:p>
                <a:pPr defTabSz="914396">
                  <a:defRPr/>
                </a:pPr>
                <a:endParaRPr lang="de-DE" sz="1837">
                  <a:solidFill>
                    <a:srgbClr val="000000"/>
                  </a:solidFill>
                  <a:latin typeface="Arial"/>
                  <a:ea typeface="ＭＳ Ｐゴシック"/>
                </a:endParaRPr>
              </a:p>
            </p:txBody>
          </p:sp>
          <p:sp>
            <p:nvSpPr>
              <p:cNvPr id="43" name="Freeform 256">
                <a:extLst>
                  <a:ext uri="{FF2B5EF4-FFF2-40B4-BE49-F238E27FC236}">
                    <a16:creationId xmlns:a16="http://schemas.microsoft.com/office/drawing/2014/main" id="{1CE52371-DCF4-4702-A853-70B8EE2BED24}"/>
                  </a:ext>
                </a:extLst>
              </p:cNvPr>
              <p:cNvSpPr>
                <a:spLocks/>
              </p:cNvSpPr>
              <p:nvPr/>
            </p:nvSpPr>
            <p:spPr bwMode="auto">
              <a:xfrm>
                <a:off x="8550276" y="1291432"/>
                <a:ext cx="66675" cy="17463"/>
              </a:xfrm>
              <a:custGeom>
                <a:avLst/>
                <a:gdLst>
                  <a:gd name="T0" fmla="*/ 42 w 42"/>
                  <a:gd name="T1" fmla="*/ 3 h 11"/>
                  <a:gd name="T2" fmla="*/ 0 w 42"/>
                  <a:gd name="T3" fmla="*/ 0 h 11"/>
                  <a:gd name="T4" fmla="*/ 0 w 42"/>
                  <a:gd name="T5" fmla="*/ 7 h 11"/>
                  <a:gd name="T6" fmla="*/ 42 w 42"/>
                  <a:gd name="T7" fmla="*/ 11 h 11"/>
                  <a:gd name="T8" fmla="*/ 42 w 42"/>
                  <a:gd name="T9" fmla="*/ 3 h 11"/>
                </a:gdLst>
                <a:ahLst/>
                <a:cxnLst>
                  <a:cxn ang="0">
                    <a:pos x="T0" y="T1"/>
                  </a:cxn>
                  <a:cxn ang="0">
                    <a:pos x="T2" y="T3"/>
                  </a:cxn>
                  <a:cxn ang="0">
                    <a:pos x="T4" y="T5"/>
                  </a:cxn>
                  <a:cxn ang="0">
                    <a:pos x="T6" y="T7"/>
                  </a:cxn>
                  <a:cxn ang="0">
                    <a:pos x="T8" y="T9"/>
                  </a:cxn>
                </a:cxnLst>
                <a:rect l="0" t="0" r="r" b="b"/>
                <a:pathLst>
                  <a:path w="42" h="11">
                    <a:moveTo>
                      <a:pt x="42" y="3"/>
                    </a:moveTo>
                    <a:lnTo>
                      <a:pt x="0" y="0"/>
                    </a:lnTo>
                    <a:lnTo>
                      <a:pt x="0" y="7"/>
                    </a:lnTo>
                    <a:lnTo>
                      <a:pt x="42" y="11"/>
                    </a:lnTo>
                    <a:lnTo>
                      <a:pt x="42"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5" tIns="46649" rIns="93295" bIns="46649" numCol="1" anchor="t" anchorCtr="0" compatLnSpc="1">
                <a:prstTxWarp prst="textNoShape">
                  <a:avLst/>
                </a:prstTxWarp>
              </a:bodyPr>
              <a:lstStyle/>
              <a:p>
                <a:pPr defTabSz="914396">
                  <a:defRPr/>
                </a:pPr>
                <a:endParaRPr lang="de-DE" sz="1837">
                  <a:solidFill>
                    <a:srgbClr val="000000"/>
                  </a:solidFill>
                  <a:latin typeface="Arial"/>
                  <a:ea typeface="ＭＳ Ｐゴシック"/>
                </a:endParaRPr>
              </a:p>
            </p:txBody>
          </p:sp>
          <p:sp>
            <p:nvSpPr>
              <p:cNvPr id="44" name="Freeform 257">
                <a:extLst>
                  <a:ext uri="{FF2B5EF4-FFF2-40B4-BE49-F238E27FC236}">
                    <a16:creationId xmlns:a16="http://schemas.microsoft.com/office/drawing/2014/main" id="{3957BC0F-424B-4D43-9720-9794F644767E}"/>
                  </a:ext>
                </a:extLst>
              </p:cNvPr>
              <p:cNvSpPr>
                <a:spLocks/>
              </p:cNvSpPr>
              <p:nvPr/>
            </p:nvSpPr>
            <p:spPr bwMode="auto">
              <a:xfrm>
                <a:off x="8550276" y="1310482"/>
                <a:ext cx="66675" cy="17463"/>
              </a:xfrm>
              <a:custGeom>
                <a:avLst/>
                <a:gdLst>
                  <a:gd name="T0" fmla="*/ 42 w 42"/>
                  <a:gd name="T1" fmla="*/ 4 h 11"/>
                  <a:gd name="T2" fmla="*/ 0 w 42"/>
                  <a:gd name="T3" fmla="*/ 0 h 11"/>
                  <a:gd name="T4" fmla="*/ 0 w 42"/>
                  <a:gd name="T5" fmla="*/ 8 h 11"/>
                  <a:gd name="T6" fmla="*/ 42 w 42"/>
                  <a:gd name="T7" fmla="*/ 11 h 11"/>
                  <a:gd name="T8" fmla="*/ 42 w 42"/>
                  <a:gd name="T9" fmla="*/ 4 h 11"/>
                </a:gdLst>
                <a:ahLst/>
                <a:cxnLst>
                  <a:cxn ang="0">
                    <a:pos x="T0" y="T1"/>
                  </a:cxn>
                  <a:cxn ang="0">
                    <a:pos x="T2" y="T3"/>
                  </a:cxn>
                  <a:cxn ang="0">
                    <a:pos x="T4" y="T5"/>
                  </a:cxn>
                  <a:cxn ang="0">
                    <a:pos x="T6" y="T7"/>
                  </a:cxn>
                  <a:cxn ang="0">
                    <a:pos x="T8" y="T9"/>
                  </a:cxn>
                </a:cxnLst>
                <a:rect l="0" t="0" r="r" b="b"/>
                <a:pathLst>
                  <a:path w="42" h="11">
                    <a:moveTo>
                      <a:pt x="42" y="4"/>
                    </a:moveTo>
                    <a:lnTo>
                      <a:pt x="0" y="0"/>
                    </a:lnTo>
                    <a:lnTo>
                      <a:pt x="0" y="8"/>
                    </a:lnTo>
                    <a:lnTo>
                      <a:pt x="42" y="11"/>
                    </a:lnTo>
                    <a:lnTo>
                      <a:pt x="42"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5" tIns="46649" rIns="93295" bIns="46649" numCol="1" anchor="t" anchorCtr="0" compatLnSpc="1">
                <a:prstTxWarp prst="textNoShape">
                  <a:avLst/>
                </a:prstTxWarp>
              </a:bodyPr>
              <a:lstStyle/>
              <a:p>
                <a:pPr defTabSz="914396">
                  <a:defRPr/>
                </a:pPr>
                <a:endParaRPr lang="de-DE" sz="1837">
                  <a:solidFill>
                    <a:srgbClr val="000000"/>
                  </a:solidFill>
                  <a:latin typeface="Arial"/>
                  <a:ea typeface="ＭＳ Ｐゴシック"/>
                </a:endParaRPr>
              </a:p>
            </p:txBody>
          </p:sp>
          <p:sp>
            <p:nvSpPr>
              <p:cNvPr id="45" name="Freeform 258">
                <a:extLst>
                  <a:ext uri="{FF2B5EF4-FFF2-40B4-BE49-F238E27FC236}">
                    <a16:creationId xmlns:a16="http://schemas.microsoft.com/office/drawing/2014/main" id="{C3BCCE53-67BA-439C-BF9A-27642875F5AD}"/>
                  </a:ext>
                </a:extLst>
              </p:cNvPr>
              <p:cNvSpPr>
                <a:spLocks/>
              </p:cNvSpPr>
              <p:nvPr/>
            </p:nvSpPr>
            <p:spPr bwMode="auto">
              <a:xfrm>
                <a:off x="8529638" y="1350169"/>
                <a:ext cx="9525" cy="12700"/>
              </a:xfrm>
              <a:custGeom>
                <a:avLst/>
                <a:gdLst>
                  <a:gd name="T0" fmla="*/ 40 w 40"/>
                  <a:gd name="T1" fmla="*/ 3 h 50"/>
                  <a:gd name="T2" fmla="*/ 0 w 40"/>
                  <a:gd name="T3" fmla="*/ 0 h 50"/>
                  <a:gd name="T4" fmla="*/ 6 w 40"/>
                  <a:gd name="T5" fmla="*/ 47 h 50"/>
                  <a:gd name="T6" fmla="*/ 40 w 40"/>
                  <a:gd name="T7" fmla="*/ 50 h 50"/>
                  <a:gd name="T8" fmla="*/ 40 w 40"/>
                  <a:gd name="T9" fmla="*/ 3 h 50"/>
                </a:gdLst>
                <a:ahLst/>
                <a:cxnLst>
                  <a:cxn ang="0">
                    <a:pos x="T0" y="T1"/>
                  </a:cxn>
                  <a:cxn ang="0">
                    <a:pos x="T2" y="T3"/>
                  </a:cxn>
                  <a:cxn ang="0">
                    <a:pos x="T4" y="T5"/>
                  </a:cxn>
                  <a:cxn ang="0">
                    <a:pos x="T6" y="T7"/>
                  </a:cxn>
                  <a:cxn ang="0">
                    <a:pos x="T8" y="T9"/>
                  </a:cxn>
                </a:cxnLst>
                <a:rect l="0" t="0" r="r" b="b"/>
                <a:pathLst>
                  <a:path w="40" h="50">
                    <a:moveTo>
                      <a:pt x="40" y="3"/>
                    </a:moveTo>
                    <a:cubicBezTo>
                      <a:pt x="0" y="0"/>
                      <a:pt x="0" y="0"/>
                      <a:pt x="0" y="0"/>
                    </a:cubicBezTo>
                    <a:cubicBezTo>
                      <a:pt x="4" y="15"/>
                      <a:pt x="6" y="31"/>
                      <a:pt x="6" y="47"/>
                    </a:cubicBezTo>
                    <a:cubicBezTo>
                      <a:pt x="40" y="50"/>
                      <a:pt x="40" y="50"/>
                      <a:pt x="40" y="50"/>
                    </a:cubicBezTo>
                    <a:lnTo>
                      <a:pt x="4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5" tIns="46649" rIns="93295" bIns="46649" numCol="1" anchor="t" anchorCtr="0" compatLnSpc="1">
                <a:prstTxWarp prst="textNoShape">
                  <a:avLst/>
                </a:prstTxWarp>
              </a:bodyPr>
              <a:lstStyle/>
              <a:p>
                <a:pPr defTabSz="914396">
                  <a:defRPr/>
                </a:pPr>
                <a:endParaRPr lang="de-DE" sz="1837">
                  <a:solidFill>
                    <a:srgbClr val="000000"/>
                  </a:solidFill>
                  <a:latin typeface="Arial"/>
                  <a:ea typeface="ＭＳ Ｐゴシック"/>
                </a:endParaRPr>
              </a:p>
            </p:txBody>
          </p:sp>
          <p:sp>
            <p:nvSpPr>
              <p:cNvPr id="46" name="Freeform 259">
                <a:extLst>
                  <a:ext uri="{FF2B5EF4-FFF2-40B4-BE49-F238E27FC236}">
                    <a16:creationId xmlns:a16="http://schemas.microsoft.com/office/drawing/2014/main" id="{A0FEA0D5-9956-40C8-99BE-5E56B4CAB22A}"/>
                  </a:ext>
                </a:extLst>
              </p:cNvPr>
              <p:cNvSpPr>
                <a:spLocks/>
              </p:cNvSpPr>
              <p:nvPr/>
            </p:nvSpPr>
            <p:spPr bwMode="auto">
              <a:xfrm>
                <a:off x="8529638" y="1369219"/>
                <a:ext cx="9525" cy="12700"/>
              </a:xfrm>
              <a:custGeom>
                <a:avLst/>
                <a:gdLst>
                  <a:gd name="T0" fmla="*/ 0 w 42"/>
                  <a:gd name="T1" fmla="*/ 46 h 50"/>
                  <a:gd name="T2" fmla="*/ 42 w 42"/>
                  <a:gd name="T3" fmla="*/ 50 h 50"/>
                  <a:gd name="T4" fmla="*/ 42 w 42"/>
                  <a:gd name="T5" fmla="*/ 3 h 50"/>
                  <a:gd name="T6" fmla="*/ 8 w 42"/>
                  <a:gd name="T7" fmla="*/ 0 h 50"/>
                  <a:gd name="T8" fmla="*/ 0 w 42"/>
                  <a:gd name="T9" fmla="*/ 46 h 50"/>
                </a:gdLst>
                <a:ahLst/>
                <a:cxnLst>
                  <a:cxn ang="0">
                    <a:pos x="T0" y="T1"/>
                  </a:cxn>
                  <a:cxn ang="0">
                    <a:pos x="T2" y="T3"/>
                  </a:cxn>
                  <a:cxn ang="0">
                    <a:pos x="T4" y="T5"/>
                  </a:cxn>
                  <a:cxn ang="0">
                    <a:pos x="T6" y="T7"/>
                  </a:cxn>
                  <a:cxn ang="0">
                    <a:pos x="T8" y="T9"/>
                  </a:cxn>
                </a:cxnLst>
                <a:rect l="0" t="0" r="r" b="b"/>
                <a:pathLst>
                  <a:path w="42" h="50">
                    <a:moveTo>
                      <a:pt x="0" y="46"/>
                    </a:moveTo>
                    <a:cubicBezTo>
                      <a:pt x="42" y="50"/>
                      <a:pt x="42" y="50"/>
                      <a:pt x="42" y="50"/>
                    </a:cubicBezTo>
                    <a:cubicBezTo>
                      <a:pt x="42" y="3"/>
                      <a:pt x="42" y="3"/>
                      <a:pt x="42" y="3"/>
                    </a:cubicBezTo>
                    <a:cubicBezTo>
                      <a:pt x="8" y="0"/>
                      <a:pt x="8" y="0"/>
                      <a:pt x="8" y="0"/>
                    </a:cubicBezTo>
                    <a:cubicBezTo>
                      <a:pt x="6" y="16"/>
                      <a:pt x="4" y="31"/>
                      <a:pt x="0"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5" tIns="46649" rIns="93295" bIns="46649" numCol="1" anchor="t" anchorCtr="0" compatLnSpc="1">
                <a:prstTxWarp prst="textNoShape">
                  <a:avLst/>
                </a:prstTxWarp>
              </a:bodyPr>
              <a:lstStyle/>
              <a:p>
                <a:pPr defTabSz="914396">
                  <a:defRPr/>
                </a:pPr>
                <a:endParaRPr lang="de-DE" sz="1837">
                  <a:solidFill>
                    <a:srgbClr val="000000"/>
                  </a:solidFill>
                  <a:latin typeface="Arial"/>
                  <a:ea typeface="ＭＳ Ｐゴシック"/>
                </a:endParaRPr>
              </a:p>
            </p:txBody>
          </p:sp>
        </p:grpSp>
      </p:grpSp>
      <p:grpSp>
        <p:nvGrpSpPr>
          <p:cNvPr id="57" name="Groep 56">
            <a:extLst>
              <a:ext uri="{FF2B5EF4-FFF2-40B4-BE49-F238E27FC236}">
                <a16:creationId xmlns:a16="http://schemas.microsoft.com/office/drawing/2014/main" id="{AD13D70D-EDFE-7142-BE29-202BDC1912CC}"/>
              </a:ext>
            </a:extLst>
          </p:cNvPr>
          <p:cNvGrpSpPr/>
          <p:nvPr/>
        </p:nvGrpSpPr>
        <p:grpSpPr>
          <a:xfrm>
            <a:off x="6029613" y="2019078"/>
            <a:ext cx="1087732" cy="1089006"/>
            <a:chOff x="5581054" y="2251818"/>
            <a:chExt cx="1087732" cy="1089006"/>
          </a:xfrm>
        </p:grpSpPr>
        <p:sp>
          <p:nvSpPr>
            <p:cNvPr id="47" name="Oval 81">
              <a:extLst>
                <a:ext uri="{FF2B5EF4-FFF2-40B4-BE49-F238E27FC236}">
                  <a16:creationId xmlns:a16="http://schemas.microsoft.com/office/drawing/2014/main" id="{527ED320-59B3-41EF-BEA9-C431B9BE0E34}"/>
                </a:ext>
              </a:extLst>
            </p:cNvPr>
            <p:cNvSpPr>
              <a:spLocks/>
            </p:cNvSpPr>
            <p:nvPr/>
          </p:nvSpPr>
          <p:spPr>
            <a:xfrm>
              <a:off x="5581054" y="2251818"/>
              <a:ext cx="1087732" cy="1089006"/>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defTabSz="914396">
                <a:defRPr/>
              </a:pPr>
              <a:endParaRPr lang="fr-FR" sz="1428" err="1">
                <a:solidFill>
                  <a:srgbClr val="000000"/>
                </a:solidFill>
                <a:latin typeface="Arial"/>
                <a:ea typeface="ＭＳ Ｐゴシック"/>
              </a:endParaRPr>
            </a:p>
          </p:txBody>
        </p:sp>
        <p:pic>
          <p:nvPicPr>
            <p:cNvPr id="48" name="Graphic 47" descr="Klantbeoordeling">
              <a:extLst>
                <a:ext uri="{FF2B5EF4-FFF2-40B4-BE49-F238E27FC236}">
                  <a16:creationId xmlns:a16="http://schemas.microsoft.com/office/drawing/2014/main" id="{ABDDD905-2140-4FDC-987D-979BA4B0E11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53276" y="2450745"/>
              <a:ext cx="708212" cy="708212"/>
            </a:xfrm>
            <a:prstGeom prst="rect">
              <a:avLst/>
            </a:prstGeom>
          </p:spPr>
        </p:pic>
      </p:grpSp>
      <p:grpSp>
        <p:nvGrpSpPr>
          <p:cNvPr id="55" name="Groep 54">
            <a:extLst>
              <a:ext uri="{FF2B5EF4-FFF2-40B4-BE49-F238E27FC236}">
                <a16:creationId xmlns:a16="http://schemas.microsoft.com/office/drawing/2014/main" id="{5B055985-4FC8-674C-B59A-93300F0EA903}"/>
              </a:ext>
            </a:extLst>
          </p:cNvPr>
          <p:cNvGrpSpPr/>
          <p:nvPr/>
        </p:nvGrpSpPr>
        <p:grpSpPr>
          <a:xfrm>
            <a:off x="4871774" y="4629935"/>
            <a:ext cx="1087732" cy="1089006"/>
            <a:chOff x="5076658" y="5050706"/>
            <a:chExt cx="1087732" cy="1089006"/>
          </a:xfrm>
        </p:grpSpPr>
        <p:sp>
          <p:nvSpPr>
            <p:cNvPr id="49" name="Oval 91">
              <a:extLst>
                <a:ext uri="{FF2B5EF4-FFF2-40B4-BE49-F238E27FC236}">
                  <a16:creationId xmlns:a16="http://schemas.microsoft.com/office/drawing/2014/main" id="{D48B26FA-B631-45AF-9244-D37285CAF5B4}"/>
                </a:ext>
              </a:extLst>
            </p:cNvPr>
            <p:cNvSpPr>
              <a:spLocks/>
            </p:cNvSpPr>
            <p:nvPr/>
          </p:nvSpPr>
          <p:spPr>
            <a:xfrm>
              <a:off x="5076658" y="5050706"/>
              <a:ext cx="1087732" cy="1089006"/>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defTabSz="914396">
                <a:defRPr/>
              </a:pPr>
              <a:endParaRPr lang="fr-FR" sz="1837" err="1">
                <a:solidFill>
                  <a:srgbClr val="000000"/>
                </a:solidFill>
                <a:latin typeface="Arial"/>
                <a:ea typeface="ＭＳ Ｐゴシック"/>
              </a:endParaRPr>
            </a:p>
          </p:txBody>
        </p:sp>
        <p:pic>
          <p:nvPicPr>
            <p:cNvPr id="50" name="Graphic 49" descr="Open boek">
              <a:extLst>
                <a:ext uri="{FF2B5EF4-FFF2-40B4-BE49-F238E27FC236}">
                  <a16:creationId xmlns:a16="http://schemas.microsoft.com/office/drawing/2014/main" id="{E5114285-B213-4D04-9B57-7688616CA00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228655" y="5180316"/>
              <a:ext cx="774644" cy="774644"/>
            </a:xfrm>
            <a:prstGeom prst="rect">
              <a:avLst/>
            </a:prstGeom>
          </p:spPr>
        </p:pic>
      </p:grpSp>
      <p:grpSp>
        <p:nvGrpSpPr>
          <p:cNvPr id="56" name="Groep 55">
            <a:extLst>
              <a:ext uri="{FF2B5EF4-FFF2-40B4-BE49-F238E27FC236}">
                <a16:creationId xmlns:a16="http://schemas.microsoft.com/office/drawing/2014/main" id="{2620A9C8-8A06-B54B-BC5F-D3A702FDD442}"/>
              </a:ext>
            </a:extLst>
          </p:cNvPr>
          <p:cNvGrpSpPr/>
          <p:nvPr/>
        </p:nvGrpSpPr>
        <p:grpSpPr>
          <a:xfrm>
            <a:off x="9287963" y="2008513"/>
            <a:ext cx="1087732" cy="1089006"/>
            <a:chOff x="8276787" y="2531187"/>
            <a:chExt cx="1087732" cy="1089006"/>
          </a:xfrm>
        </p:grpSpPr>
        <p:sp>
          <p:nvSpPr>
            <p:cNvPr id="53" name="Oval 39">
              <a:extLst>
                <a:ext uri="{FF2B5EF4-FFF2-40B4-BE49-F238E27FC236}">
                  <a16:creationId xmlns:a16="http://schemas.microsoft.com/office/drawing/2014/main" id="{5B5EE2CA-B2BA-48A4-B859-17F2D33F737A}"/>
                </a:ext>
              </a:extLst>
            </p:cNvPr>
            <p:cNvSpPr>
              <a:spLocks/>
            </p:cNvSpPr>
            <p:nvPr/>
          </p:nvSpPr>
          <p:spPr>
            <a:xfrm>
              <a:off x="8276787" y="2531187"/>
              <a:ext cx="1087732" cy="1089006"/>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defTabSz="914396">
                <a:defRPr/>
              </a:pPr>
              <a:endParaRPr lang="fr-FR" sz="1837" err="1">
                <a:solidFill>
                  <a:srgbClr val="000000"/>
                </a:solidFill>
                <a:latin typeface="Arial"/>
                <a:ea typeface="ＭＳ Ｐゴシック"/>
              </a:endParaRPr>
            </a:p>
          </p:txBody>
        </p:sp>
        <p:pic>
          <p:nvPicPr>
            <p:cNvPr id="58" name="Graphic 57" descr="Doelgroep">
              <a:extLst>
                <a:ext uri="{FF2B5EF4-FFF2-40B4-BE49-F238E27FC236}">
                  <a16:creationId xmlns:a16="http://schemas.microsoft.com/office/drawing/2014/main" id="{6C151C7F-9A7D-44E7-ABEF-A929C3EA277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410153" y="2689926"/>
              <a:ext cx="821000" cy="821000"/>
            </a:xfrm>
            <a:prstGeom prst="rect">
              <a:avLst/>
            </a:prstGeom>
          </p:spPr>
        </p:pic>
      </p:grpSp>
      <p:grpSp>
        <p:nvGrpSpPr>
          <p:cNvPr id="74" name="Groep 73">
            <a:extLst>
              <a:ext uri="{FF2B5EF4-FFF2-40B4-BE49-F238E27FC236}">
                <a16:creationId xmlns:a16="http://schemas.microsoft.com/office/drawing/2014/main" id="{FB1ADA85-DA8D-BA46-98F6-9791425C36F4}"/>
              </a:ext>
            </a:extLst>
          </p:cNvPr>
          <p:cNvGrpSpPr/>
          <p:nvPr/>
        </p:nvGrpSpPr>
        <p:grpSpPr>
          <a:xfrm>
            <a:off x="10074829" y="4151112"/>
            <a:ext cx="1087732" cy="1089006"/>
            <a:chOff x="10362972" y="4228232"/>
            <a:chExt cx="1087732" cy="1089006"/>
          </a:xfrm>
        </p:grpSpPr>
        <p:sp>
          <p:nvSpPr>
            <p:cNvPr id="51" name="Oval 81">
              <a:extLst>
                <a:ext uri="{FF2B5EF4-FFF2-40B4-BE49-F238E27FC236}">
                  <a16:creationId xmlns:a16="http://schemas.microsoft.com/office/drawing/2014/main" id="{BA1729E7-E49F-4505-98E2-35BB3168CC10}"/>
                </a:ext>
              </a:extLst>
            </p:cNvPr>
            <p:cNvSpPr>
              <a:spLocks/>
            </p:cNvSpPr>
            <p:nvPr/>
          </p:nvSpPr>
          <p:spPr>
            <a:xfrm>
              <a:off x="10362972" y="4228232"/>
              <a:ext cx="1087732" cy="1089006"/>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defTabSz="914396">
                <a:defRPr/>
              </a:pPr>
              <a:endParaRPr lang="fr-FR" sz="1428" err="1">
                <a:solidFill>
                  <a:srgbClr val="000000"/>
                </a:solidFill>
                <a:latin typeface="Arial"/>
                <a:ea typeface="ＭＳ Ｐゴシック"/>
              </a:endParaRPr>
            </a:p>
          </p:txBody>
        </p:sp>
        <p:pic>
          <p:nvPicPr>
            <p:cNvPr id="52" name="CustomIcon">
              <a:extLst>
                <a:ext uri="{FF2B5EF4-FFF2-40B4-BE49-F238E27FC236}">
                  <a16:creationId xmlns:a16="http://schemas.microsoft.com/office/drawing/2014/main" id="{898691E6-169B-47B9-8A9E-E913CC9762FF}"/>
                </a:ext>
              </a:extLst>
            </p:cNvPr>
            <p:cNvPicPr>
              <a:picLocks noChangeAspect="1"/>
            </p:cNvPicPr>
            <p:nvPr>
              <p:custDataLst>
                <p:tags r:id="rId4"/>
              </p:custDataLst>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0588962" y="4482026"/>
              <a:ext cx="625994" cy="625994"/>
            </a:xfrm>
            <a:prstGeom prst="rect">
              <a:avLst/>
            </a:prstGeom>
          </p:spPr>
        </p:pic>
        <p:pic>
          <p:nvPicPr>
            <p:cNvPr id="59" name="Graphic 58" descr="Chatten">
              <a:extLst>
                <a:ext uri="{FF2B5EF4-FFF2-40B4-BE49-F238E27FC236}">
                  <a16:creationId xmlns:a16="http://schemas.microsoft.com/office/drawing/2014/main" id="{0E71D0B7-1682-41C6-BD08-F71781B46D3E}"/>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0724634" y="4331806"/>
              <a:ext cx="341590" cy="341590"/>
            </a:xfrm>
            <a:prstGeom prst="rect">
              <a:avLst/>
            </a:prstGeom>
          </p:spPr>
        </p:pic>
      </p:grpSp>
      <p:sp>
        <p:nvSpPr>
          <p:cNvPr id="60" name="Tekstvak 59">
            <a:extLst>
              <a:ext uri="{FF2B5EF4-FFF2-40B4-BE49-F238E27FC236}">
                <a16:creationId xmlns:a16="http://schemas.microsoft.com/office/drawing/2014/main" id="{2FB7644E-37DB-4334-B030-E0EBE2521361}"/>
              </a:ext>
            </a:extLst>
          </p:cNvPr>
          <p:cNvSpPr txBox="1"/>
          <p:nvPr/>
        </p:nvSpPr>
        <p:spPr>
          <a:xfrm>
            <a:off x="62085" y="3674870"/>
            <a:ext cx="2092175" cy="129266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pPr algn="ctr"/>
            <a:r>
              <a:rPr lang="nl-NL" sz="1400" i="1">
                <a:solidFill>
                  <a:schemeClr val="accent4"/>
                </a:solidFill>
              </a:rPr>
              <a:t>“Ik lees op intranet over onze deelname aan Het Potentieel Pakken en wat meer uren voor mij zou kunnen betekenen. Nog nooit over nagedacht”</a:t>
            </a:r>
          </a:p>
        </p:txBody>
      </p:sp>
      <p:sp>
        <p:nvSpPr>
          <p:cNvPr id="61" name="Tekstvak 60">
            <a:extLst>
              <a:ext uri="{FF2B5EF4-FFF2-40B4-BE49-F238E27FC236}">
                <a16:creationId xmlns:a16="http://schemas.microsoft.com/office/drawing/2014/main" id="{D6EF9E89-8619-4AAD-96E4-50B8138B32CF}"/>
              </a:ext>
            </a:extLst>
          </p:cNvPr>
          <p:cNvSpPr txBox="1"/>
          <p:nvPr/>
        </p:nvSpPr>
        <p:spPr>
          <a:xfrm>
            <a:off x="62468" y="3418157"/>
            <a:ext cx="2382942" cy="21544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r>
              <a:rPr lang="nl-NL" sz="1400" b="1">
                <a:solidFill>
                  <a:schemeClr val="accent4"/>
                </a:solidFill>
              </a:rPr>
              <a:t>Communicatie campagne</a:t>
            </a:r>
          </a:p>
        </p:txBody>
      </p:sp>
      <p:sp>
        <p:nvSpPr>
          <p:cNvPr id="62" name="Tekstvak 61">
            <a:extLst>
              <a:ext uri="{FF2B5EF4-FFF2-40B4-BE49-F238E27FC236}">
                <a16:creationId xmlns:a16="http://schemas.microsoft.com/office/drawing/2014/main" id="{F3ACDB03-88A3-4F1A-961E-931C425B2A58}"/>
              </a:ext>
            </a:extLst>
          </p:cNvPr>
          <p:cNvSpPr txBox="1"/>
          <p:nvPr/>
        </p:nvSpPr>
        <p:spPr>
          <a:xfrm>
            <a:off x="1733631" y="2054125"/>
            <a:ext cx="1914679" cy="86177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pPr algn="ctr"/>
            <a:r>
              <a:rPr lang="nl-NL" sz="1400" i="1">
                <a:solidFill>
                  <a:schemeClr val="accent4"/>
                </a:solidFill>
              </a:rPr>
              <a:t>“Ik vul de enquête in of word geïnterviewd. Leuk dat ik hierover mee kan denken”</a:t>
            </a:r>
          </a:p>
        </p:txBody>
      </p:sp>
      <p:grpSp>
        <p:nvGrpSpPr>
          <p:cNvPr id="54" name="Groep 53">
            <a:extLst>
              <a:ext uri="{FF2B5EF4-FFF2-40B4-BE49-F238E27FC236}">
                <a16:creationId xmlns:a16="http://schemas.microsoft.com/office/drawing/2014/main" id="{D9A165F7-1972-8B48-A0E1-A396D0812074}"/>
              </a:ext>
            </a:extLst>
          </p:cNvPr>
          <p:cNvGrpSpPr/>
          <p:nvPr/>
        </p:nvGrpSpPr>
        <p:grpSpPr>
          <a:xfrm>
            <a:off x="3718770" y="2284817"/>
            <a:ext cx="1288497" cy="1356256"/>
            <a:chOff x="3374061" y="2466545"/>
            <a:chExt cx="1288497" cy="1356256"/>
          </a:xfrm>
        </p:grpSpPr>
        <p:grpSp>
          <p:nvGrpSpPr>
            <p:cNvPr id="7" name="Groep 6">
              <a:extLst>
                <a:ext uri="{FF2B5EF4-FFF2-40B4-BE49-F238E27FC236}">
                  <a16:creationId xmlns:a16="http://schemas.microsoft.com/office/drawing/2014/main" id="{C3FF9E48-53D2-4217-BA83-9A6FD40A7ED5}"/>
                </a:ext>
              </a:extLst>
            </p:cNvPr>
            <p:cNvGrpSpPr/>
            <p:nvPr/>
          </p:nvGrpSpPr>
          <p:grpSpPr>
            <a:xfrm>
              <a:off x="3374061" y="2466545"/>
              <a:ext cx="1087732" cy="1089006"/>
              <a:chOff x="10324076" y="1452511"/>
              <a:chExt cx="1087748" cy="1089022"/>
            </a:xfrm>
          </p:grpSpPr>
          <p:sp>
            <p:nvSpPr>
              <p:cNvPr id="8" name="Oval 28">
                <a:extLst>
                  <a:ext uri="{FF2B5EF4-FFF2-40B4-BE49-F238E27FC236}">
                    <a16:creationId xmlns:a16="http://schemas.microsoft.com/office/drawing/2014/main" id="{79C09D7A-A7BC-43E1-82B4-8E2B70915523}"/>
                  </a:ext>
                </a:extLst>
              </p:cNvPr>
              <p:cNvSpPr>
                <a:spLocks/>
              </p:cNvSpPr>
              <p:nvPr/>
            </p:nvSpPr>
            <p:spPr>
              <a:xfrm>
                <a:off x="10324076" y="1452511"/>
                <a:ext cx="1087748" cy="1089022"/>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defTabSz="914396">
                  <a:defRPr/>
                </a:pPr>
                <a:endParaRPr lang="fr-FR" sz="1837" err="1">
                  <a:solidFill>
                    <a:srgbClr val="000000"/>
                  </a:solidFill>
                  <a:latin typeface="Arial"/>
                  <a:ea typeface="ＭＳ Ｐゴシック"/>
                </a:endParaRPr>
              </a:p>
            </p:txBody>
          </p:sp>
          <p:sp>
            <p:nvSpPr>
              <p:cNvPr id="9" name="Freeform 35">
                <a:extLst>
                  <a:ext uri="{FF2B5EF4-FFF2-40B4-BE49-F238E27FC236}">
                    <a16:creationId xmlns:a16="http://schemas.microsoft.com/office/drawing/2014/main" id="{234AC12C-509D-4664-B092-F99E9F845FC6}"/>
                  </a:ext>
                </a:extLst>
              </p:cNvPr>
              <p:cNvSpPr>
                <a:spLocks/>
              </p:cNvSpPr>
              <p:nvPr/>
            </p:nvSpPr>
            <p:spPr bwMode="auto">
              <a:xfrm>
                <a:off x="10741578" y="1638526"/>
                <a:ext cx="251002" cy="92385"/>
              </a:xfrm>
              <a:custGeom>
                <a:avLst/>
                <a:gdLst>
                  <a:gd name="T0" fmla="*/ 20 w 104"/>
                  <a:gd name="T1" fmla="*/ 21 h 38"/>
                  <a:gd name="T2" fmla="*/ 34 w 104"/>
                  <a:gd name="T3" fmla="*/ 15 h 38"/>
                  <a:gd name="T4" fmla="*/ 37 w 104"/>
                  <a:gd name="T5" fmla="*/ 15 h 38"/>
                  <a:gd name="T6" fmla="*/ 67 w 104"/>
                  <a:gd name="T7" fmla="*/ 15 h 38"/>
                  <a:gd name="T8" fmla="*/ 70 w 104"/>
                  <a:gd name="T9" fmla="*/ 15 h 38"/>
                  <a:gd name="T10" fmla="*/ 84 w 104"/>
                  <a:gd name="T11" fmla="*/ 21 h 38"/>
                  <a:gd name="T12" fmla="*/ 88 w 104"/>
                  <a:gd name="T13" fmla="*/ 38 h 38"/>
                  <a:gd name="T14" fmla="*/ 104 w 104"/>
                  <a:gd name="T15" fmla="*/ 38 h 38"/>
                  <a:gd name="T16" fmla="*/ 70 w 104"/>
                  <a:gd name="T17" fmla="*/ 0 h 38"/>
                  <a:gd name="T18" fmla="*/ 61 w 104"/>
                  <a:gd name="T19" fmla="*/ 0 h 38"/>
                  <a:gd name="T20" fmla="*/ 43 w 104"/>
                  <a:gd name="T21" fmla="*/ 0 h 38"/>
                  <a:gd name="T22" fmla="*/ 34 w 104"/>
                  <a:gd name="T23" fmla="*/ 0 h 38"/>
                  <a:gd name="T24" fmla="*/ 0 w 104"/>
                  <a:gd name="T25" fmla="*/ 38 h 38"/>
                  <a:gd name="T26" fmla="*/ 16 w 104"/>
                  <a:gd name="T27" fmla="*/ 38 h 38"/>
                  <a:gd name="T28" fmla="*/ 20 w 104"/>
                  <a:gd name="T29" fmla="*/ 2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4" h="38">
                    <a:moveTo>
                      <a:pt x="20" y="21"/>
                    </a:moveTo>
                    <a:cubicBezTo>
                      <a:pt x="24" y="17"/>
                      <a:pt x="28" y="15"/>
                      <a:pt x="34" y="15"/>
                    </a:cubicBezTo>
                    <a:cubicBezTo>
                      <a:pt x="37" y="15"/>
                      <a:pt x="37" y="15"/>
                      <a:pt x="37" y="15"/>
                    </a:cubicBezTo>
                    <a:cubicBezTo>
                      <a:pt x="67" y="15"/>
                      <a:pt x="67" y="15"/>
                      <a:pt x="67" y="15"/>
                    </a:cubicBezTo>
                    <a:cubicBezTo>
                      <a:pt x="70" y="15"/>
                      <a:pt x="70" y="15"/>
                      <a:pt x="70" y="15"/>
                    </a:cubicBezTo>
                    <a:cubicBezTo>
                      <a:pt x="76" y="15"/>
                      <a:pt x="80" y="17"/>
                      <a:pt x="84" y="21"/>
                    </a:cubicBezTo>
                    <a:cubicBezTo>
                      <a:pt x="87" y="25"/>
                      <a:pt x="87" y="34"/>
                      <a:pt x="88" y="38"/>
                    </a:cubicBezTo>
                    <a:cubicBezTo>
                      <a:pt x="104" y="38"/>
                      <a:pt x="104" y="38"/>
                      <a:pt x="104" y="38"/>
                    </a:cubicBezTo>
                    <a:cubicBezTo>
                      <a:pt x="101" y="20"/>
                      <a:pt x="98" y="0"/>
                      <a:pt x="70" y="0"/>
                    </a:cubicBezTo>
                    <a:cubicBezTo>
                      <a:pt x="61" y="0"/>
                      <a:pt x="61" y="0"/>
                      <a:pt x="61" y="0"/>
                    </a:cubicBezTo>
                    <a:cubicBezTo>
                      <a:pt x="43" y="0"/>
                      <a:pt x="43" y="0"/>
                      <a:pt x="43" y="0"/>
                    </a:cubicBezTo>
                    <a:cubicBezTo>
                      <a:pt x="34" y="0"/>
                      <a:pt x="34" y="0"/>
                      <a:pt x="34" y="0"/>
                    </a:cubicBezTo>
                    <a:cubicBezTo>
                      <a:pt x="6" y="0"/>
                      <a:pt x="3" y="20"/>
                      <a:pt x="0" y="38"/>
                    </a:cubicBezTo>
                    <a:cubicBezTo>
                      <a:pt x="16" y="38"/>
                      <a:pt x="16" y="38"/>
                      <a:pt x="16" y="38"/>
                    </a:cubicBezTo>
                    <a:cubicBezTo>
                      <a:pt x="17" y="34"/>
                      <a:pt x="17" y="25"/>
                      <a:pt x="20" y="21"/>
                    </a:cubicBezTo>
                    <a:close/>
                  </a:path>
                </a:pathLst>
              </a:custGeom>
              <a:solidFill>
                <a:schemeClr val="accent4"/>
              </a:solidFill>
              <a:ln>
                <a:noFill/>
              </a:ln>
            </p:spPr>
            <p:txBody>
              <a:bodyPr vert="horz" wrap="square" lIns="93295" tIns="46649" rIns="93295" bIns="46649" numCol="1" anchor="t" anchorCtr="0" compatLnSpc="1">
                <a:prstTxWarp prst="textNoShape">
                  <a:avLst/>
                </a:prstTxWarp>
              </a:bodyPr>
              <a:lstStyle/>
              <a:p>
                <a:pPr defTabSz="914396">
                  <a:defRPr/>
                </a:pPr>
                <a:endParaRPr lang="de-DE" sz="1837">
                  <a:solidFill>
                    <a:srgbClr val="FFFFFF"/>
                  </a:solidFill>
                  <a:latin typeface="Arial"/>
                  <a:ea typeface="ＭＳ Ｐゴシック"/>
                </a:endParaRPr>
              </a:p>
            </p:txBody>
          </p:sp>
          <p:sp>
            <p:nvSpPr>
              <p:cNvPr id="10" name="Freeform 36">
                <a:extLst>
                  <a:ext uri="{FF2B5EF4-FFF2-40B4-BE49-F238E27FC236}">
                    <a16:creationId xmlns:a16="http://schemas.microsoft.com/office/drawing/2014/main" id="{D2E8AF30-3B54-4E8A-81D3-8B04FE93E940}"/>
                  </a:ext>
                </a:extLst>
              </p:cNvPr>
              <p:cNvSpPr>
                <a:spLocks/>
              </p:cNvSpPr>
              <p:nvPr/>
            </p:nvSpPr>
            <p:spPr bwMode="auto">
              <a:xfrm>
                <a:off x="10508007" y="1746597"/>
                <a:ext cx="719887" cy="237057"/>
              </a:xfrm>
              <a:custGeom>
                <a:avLst/>
                <a:gdLst>
                  <a:gd name="T0" fmla="*/ 273 w 298"/>
                  <a:gd name="T1" fmla="*/ 0 h 98"/>
                  <a:gd name="T2" fmla="*/ 25 w 298"/>
                  <a:gd name="T3" fmla="*/ 0 h 98"/>
                  <a:gd name="T4" fmla="*/ 0 w 298"/>
                  <a:gd name="T5" fmla="*/ 26 h 98"/>
                  <a:gd name="T6" fmla="*/ 0 w 298"/>
                  <a:gd name="T7" fmla="*/ 65 h 98"/>
                  <a:gd name="T8" fmla="*/ 5 w 298"/>
                  <a:gd name="T9" fmla="*/ 72 h 98"/>
                  <a:gd name="T10" fmla="*/ 11 w 298"/>
                  <a:gd name="T11" fmla="*/ 75 h 98"/>
                  <a:gd name="T12" fmla="*/ 123 w 298"/>
                  <a:gd name="T13" fmla="*/ 98 h 98"/>
                  <a:gd name="T14" fmla="*/ 123 w 298"/>
                  <a:gd name="T15" fmla="*/ 92 h 98"/>
                  <a:gd name="T16" fmla="*/ 136 w 298"/>
                  <a:gd name="T17" fmla="*/ 80 h 98"/>
                  <a:gd name="T18" fmla="*/ 162 w 298"/>
                  <a:gd name="T19" fmla="*/ 80 h 98"/>
                  <a:gd name="T20" fmla="*/ 175 w 298"/>
                  <a:gd name="T21" fmla="*/ 92 h 98"/>
                  <a:gd name="T22" fmla="*/ 175 w 298"/>
                  <a:gd name="T23" fmla="*/ 98 h 98"/>
                  <a:gd name="T24" fmla="*/ 287 w 298"/>
                  <a:gd name="T25" fmla="*/ 75 h 98"/>
                  <a:gd name="T26" fmla="*/ 298 w 298"/>
                  <a:gd name="T27" fmla="*/ 66 h 98"/>
                  <a:gd name="T28" fmla="*/ 298 w 298"/>
                  <a:gd name="T29" fmla="*/ 65 h 98"/>
                  <a:gd name="T30" fmla="*/ 298 w 298"/>
                  <a:gd name="T31" fmla="*/ 26 h 98"/>
                  <a:gd name="T32" fmla="*/ 273 w 298"/>
                  <a:gd name="T33" fmla="*/ 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8" h="98">
                    <a:moveTo>
                      <a:pt x="273" y="0"/>
                    </a:moveTo>
                    <a:cubicBezTo>
                      <a:pt x="25" y="0"/>
                      <a:pt x="25" y="0"/>
                      <a:pt x="25" y="0"/>
                    </a:cubicBezTo>
                    <a:cubicBezTo>
                      <a:pt x="11" y="0"/>
                      <a:pt x="0" y="12"/>
                      <a:pt x="0" y="26"/>
                    </a:cubicBezTo>
                    <a:cubicBezTo>
                      <a:pt x="0" y="65"/>
                      <a:pt x="0" y="65"/>
                      <a:pt x="0" y="65"/>
                    </a:cubicBezTo>
                    <a:cubicBezTo>
                      <a:pt x="1" y="67"/>
                      <a:pt x="3" y="70"/>
                      <a:pt x="5" y="72"/>
                    </a:cubicBezTo>
                    <a:cubicBezTo>
                      <a:pt x="7" y="73"/>
                      <a:pt x="9" y="74"/>
                      <a:pt x="11" y="75"/>
                    </a:cubicBezTo>
                    <a:cubicBezTo>
                      <a:pt x="123" y="98"/>
                      <a:pt x="123" y="98"/>
                      <a:pt x="123" y="98"/>
                    </a:cubicBezTo>
                    <a:cubicBezTo>
                      <a:pt x="123" y="92"/>
                      <a:pt x="123" y="92"/>
                      <a:pt x="123" y="92"/>
                    </a:cubicBezTo>
                    <a:cubicBezTo>
                      <a:pt x="123" y="85"/>
                      <a:pt x="129" y="80"/>
                      <a:pt x="136" y="80"/>
                    </a:cubicBezTo>
                    <a:cubicBezTo>
                      <a:pt x="162" y="80"/>
                      <a:pt x="162" y="80"/>
                      <a:pt x="162" y="80"/>
                    </a:cubicBezTo>
                    <a:cubicBezTo>
                      <a:pt x="169" y="80"/>
                      <a:pt x="175" y="85"/>
                      <a:pt x="175" y="92"/>
                    </a:cubicBezTo>
                    <a:cubicBezTo>
                      <a:pt x="175" y="98"/>
                      <a:pt x="175" y="98"/>
                      <a:pt x="175" y="98"/>
                    </a:cubicBezTo>
                    <a:cubicBezTo>
                      <a:pt x="287" y="75"/>
                      <a:pt x="287" y="75"/>
                      <a:pt x="287" y="75"/>
                    </a:cubicBezTo>
                    <a:cubicBezTo>
                      <a:pt x="292" y="73"/>
                      <a:pt x="296" y="70"/>
                      <a:pt x="298" y="66"/>
                    </a:cubicBezTo>
                    <a:cubicBezTo>
                      <a:pt x="298" y="65"/>
                      <a:pt x="298" y="65"/>
                      <a:pt x="298" y="65"/>
                    </a:cubicBezTo>
                    <a:cubicBezTo>
                      <a:pt x="298" y="26"/>
                      <a:pt x="298" y="26"/>
                      <a:pt x="298" y="26"/>
                    </a:cubicBezTo>
                    <a:cubicBezTo>
                      <a:pt x="298" y="12"/>
                      <a:pt x="287" y="0"/>
                      <a:pt x="273" y="0"/>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5" tIns="46649" rIns="93295" bIns="46649" numCol="1" anchor="t" anchorCtr="0" compatLnSpc="1">
                <a:prstTxWarp prst="textNoShape">
                  <a:avLst/>
                </a:prstTxWarp>
              </a:bodyPr>
              <a:lstStyle/>
              <a:p>
                <a:pPr defTabSz="914396">
                  <a:defRPr/>
                </a:pPr>
                <a:endParaRPr lang="de-DE" sz="1428">
                  <a:solidFill>
                    <a:srgbClr val="000000"/>
                  </a:solidFill>
                  <a:latin typeface="Arial"/>
                  <a:ea typeface="ＭＳ Ｐゴシック"/>
                </a:endParaRPr>
              </a:p>
            </p:txBody>
          </p:sp>
          <p:sp>
            <p:nvSpPr>
              <p:cNvPr id="11" name="Freeform 37">
                <a:extLst>
                  <a:ext uri="{FF2B5EF4-FFF2-40B4-BE49-F238E27FC236}">
                    <a16:creationId xmlns:a16="http://schemas.microsoft.com/office/drawing/2014/main" id="{71FA25C2-0613-4B80-8E0F-C0350245A870}"/>
                  </a:ext>
                </a:extLst>
              </p:cNvPr>
              <p:cNvSpPr>
                <a:spLocks/>
              </p:cNvSpPr>
              <p:nvPr/>
            </p:nvSpPr>
            <p:spPr bwMode="auto">
              <a:xfrm>
                <a:off x="10508007" y="1941822"/>
                <a:ext cx="719887" cy="301551"/>
              </a:xfrm>
              <a:custGeom>
                <a:avLst/>
                <a:gdLst>
                  <a:gd name="T0" fmla="*/ 290 w 298"/>
                  <a:gd name="T1" fmla="*/ 5 h 125"/>
                  <a:gd name="T2" fmla="*/ 175 w 298"/>
                  <a:gd name="T3" fmla="*/ 28 h 125"/>
                  <a:gd name="T4" fmla="*/ 175 w 298"/>
                  <a:gd name="T5" fmla="*/ 45 h 125"/>
                  <a:gd name="T6" fmla="*/ 162 w 298"/>
                  <a:gd name="T7" fmla="*/ 57 h 125"/>
                  <a:gd name="T8" fmla="*/ 136 w 298"/>
                  <a:gd name="T9" fmla="*/ 57 h 125"/>
                  <a:gd name="T10" fmla="*/ 123 w 298"/>
                  <a:gd name="T11" fmla="*/ 45 h 125"/>
                  <a:gd name="T12" fmla="*/ 123 w 298"/>
                  <a:gd name="T13" fmla="*/ 28 h 125"/>
                  <a:gd name="T14" fmla="*/ 9 w 298"/>
                  <a:gd name="T15" fmla="*/ 5 h 125"/>
                  <a:gd name="T16" fmla="*/ 8 w 298"/>
                  <a:gd name="T17" fmla="*/ 5 h 125"/>
                  <a:gd name="T18" fmla="*/ 0 w 298"/>
                  <a:gd name="T19" fmla="*/ 0 h 125"/>
                  <a:gd name="T20" fmla="*/ 0 w 298"/>
                  <a:gd name="T21" fmla="*/ 99 h 125"/>
                  <a:gd name="T22" fmla="*/ 25 w 298"/>
                  <a:gd name="T23" fmla="*/ 125 h 125"/>
                  <a:gd name="T24" fmla="*/ 273 w 298"/>
                  <a:gd name="T25" fmla="*/ 125 h 125"/>
                  <a:gd name="T26" fmla="*/ 298 w 298"/>
                  <a:gd name="T27" fmla="*/ 99 h 125"/>
                  <a:gd name="T28" fmla="*/ 298 w 298"/>
                  <a:gd name="T29" fmla="*/ 0 h 125"/>
                  <a:gd name="T30" fmla="*/ 290 w 298"/>
                  <a:gd name="T31" fmla="*/ 4 h 125"/>
                  <a:gd name="T32" fmla="*/ 290 w 298"/>
                  <a:gd name="T33" fmla="*/ 5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8" h="125">
                    <a:moveTo>
                      <a:pt x="290" y="5"/>
                    </a:moveTo>
                    <a:cubicBezTo>
                      <a:pt x="175" y="28"/>
                      <a:pt x="175" y="28"/>
                      <a:pt x="175" y="28"/>
                    </a:cubicBezTo>
                    <a:cubicBezTo>
                      <a:pt x="175" y="45"/>
                      <a:pt x="175" y="45"/>
                      <a:pt x="175" y="45"/>
                    </a:cubicBezTo>
                    <a:cubicBezTo>
                      <a:pt x="175" y="52"/>
                      <a:pt x="169" y="57"/>
                      <a:pt x="162" y="57"/>
                    </a:cubicBezTo>
                    <a:cubicBezTo>
                      <a:pt x="136" y="57"/>
                      <a:pt x="136" y="57"/>
                      <a:pt x="136" y="57"/>
                    </a:cubicBezTo>
                    <a:cubicBezTo>
                      <a:pt x="129" y="57"/>
                      <a:pt x="123" y="52"/>
                      <a:pt x="123" y="45"/>
                    </a:cubicBezTo>
                    <a:cubicBezTo>
                      <a:pt x="123" y="28"/>
                      <a:pt x="123" y="28"/>
                      <a:pt x="123" y="28"/>
                    </a:cubicBezTo>
                    <a:cubicBezTo>
                      <a:pt x="9" y="5"/>
                      <a:pt x="9" y="5"/>
                      <a:pt x="9" y="5"/>
                    </a:cubicBezTo>
                    <a:cubicBezTo>
                      <a:pt x="8" y="5"/>
                      <a:pt x="8" y="5"/>
                      <a:pt x="8" y="5"/>
                    </a:cubicBezTo>
                    <a:cubicBezTo>
                      <a:pt x="5" y="4"/>
                      <a:pt x="2" y="2"/>
                      <a:pt x="0" y="0"/>
                    </a:cubicBezTo>
                    <a:cubicBezTo>
                      <a:pt x="0" y="99"/>
                      <a:pt x="0" y="99"/>
                      <a:pt x="0" y="99"/>
                    </a:cubicBezTo>
                    <a:cubicBezTo>
                      <a:pt x="0" y="113"/>
                      <a:pt x="11" y="125"/>
                      <a:pt x="25" y="125"/>
                    </a:cubicBezTo>
                    <a:cubicBezTo>
                      <a:pt x="273" y="125"/>
                      <a:pt x="273" y="125"/>
                      <a:pt x="273" y="125"/>
                    </a:cubicBezTo>
                    <a:cubicBezTo>
                      <a:pt x="287" y="125"/>
                      <a:pt x="298" y="113"/>
                      <a:pt x="298" y="99"/>
                    </a:cubicBezTo>
                    <a:cubicBezTo>
                      <a:pt x="298" y="0"/>
                      <a:pt x="298" y="0"/>
                      <a:pt x="298" y="0"/>
                    </a:cubicBezTo>
                    <a:cubicBezTo>
                      <a:pt x="296" y="2"/>
                      <a:pt x="293" y="3"/>
                      <a:pt x="290" y="4"/>
                    </a:cubicBezTo>
                    <a:lnTo>
                      <a:pt x="290" y="5"/>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5" tIns="46649" rIns="93295" bIns="46649" numCol="1" anchor="t" anchorCtr="0" compatLnSpc="1">
                <a:prstTxWarp prst="textNoShape">
                  <a:avLst/>
                </a:prstTxWarp>
              </a:bodyPr>
              <a:lstStyle/>
              <a:p>
                <a:pPr defTabSz="914396">
                  <a:defRPr/>
                </a:pPr>
                <a:endParaRPr lang="de-DE" sz="1428">
                  <a:solidFill>
                    <a:srgbClr val="000000"/>
                  </a:solidFill>
                  <a:latin typeface="Arial"/>
                  <a:ea typeface="ＭＳ Ｐゴシック"/>
                </a:endParaRPr>
              </a:p>
            </p:txBody>
          </p:sp>
          <p:sp>
            <p:nvSpPr>
              <p:cNvPr id="12" name="Freeform 38">
                <a:extLst>
                  <a:ext uri="{FF2B5EF4-FFF2-40B4-BE49-F238E27FC236}">
                    <a16:creationId xmlns:a16="http://schemas.microsoft.com/office/drawing/2014/main" id="{7339425D-4D15-4BFC-BF56-6AA8CF3C9B9E}"/>
                  </a:ext>
                </a:extLst>
              </p:cNvPr>
              <p:cNvSpPr>
                <a:spLocks/>
              </p:cNvSpPr>
              <p:nvPr/>
            </p:nvSpPr>
            <p:spPr bwMode="auto">
              <a:xfrm>
                <a:off x="10832746" y="1965830"/>
                <a:ext cx="70411" cy="83894"/>
              </a:xfrm>
              <a:custGeom>
                <a:avLst/>
                <a:gdLst>
                  <a:gd name="T0" fmla="*/ 30 w 34"/>
                  <a:gd name="T1" fmla="*/ 40 h 40"/>
                  <a:gd name="T2" fmla="*/ 34 w 34"/>
                  <a:gd name="T3" fmla="*/ 37 h 40"/>
                  <a:gd name="T4" fmla="*/ 34 w 34"/>
                  <a:gd name="T5" fmla="*/ 3 h 40"/>
                  <a:gd name="T6" fmla="*/ 30 w 34"/>
                  <a:gd name="T7" fmla="*/ 0 h 40"/>
                  <a:gd name="T8" fmla="*/ 4 w 34"/>
                  <a:gd name="T9" fmla="*/ 0 h 40"/>
                  <a:gd name="T10" fmla="*/ 0 w 34"/>
                  <a:gd name="T11" fmla="*/ 3 h 40"/>
                  <a:gd name="T12" fmla="*/ 0 w 34"/>
                  <a:gd name="T13" fmla="*/ 37 h 40"/>
                  <a:gd name="T14" fmla="*/ 4 w 34"/>
                  <a:gd name="T15" fmla="*/ 40 h 40"/>
                  <a:gd name="T16" fmla="*/ 30 w 34"/>
                  <a:gd name="T17"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40">
                    <a:moveTo>
                      <a:pt x="30" y="40"/>
                    </a:moveTo>
                    <a:cubicBezTo>
                      <a:pt x="32" y="40"/>
                      <a:pt x="34" y="39"/>
                      <a:pt x="34" y="37"/>
                    </a:cubicBezTo>
                    <a:cubicBezTo>
                      <a:pt x="34" y="3"/>
                      <a:pt x="34" y="3"/>
                      <a:pt x="34" y="3"/>
                    </a:cubicBezTo>
                    <a:cubicBezTo>
                      <a:pt x="34" y="1"/>
                      <a:pt x="32" y="0"/>
                      <a:pt x="30" y="0"/>
                    </a:cubicBezTo>
                    <a:cubicBezTo>
                      <a:pt x="4" y="0"/>
                      <a:pt x="4" y="0"/>
                      <a:pt x="4" y="0"/>
                    </a:cubicBezTo>
                    <a:cubicBezTo>
                      <a:pt x="2" y="0"/>
                      <a:pt x="0" y="1"/>
                      <a:pt x="0" y="3"/>
                    </a:cubicBezTo>
                    <a:cubicBezTo>
                      <a:pt x="0" y="37"/>
                      <a:pt x="0" y="37"/>
                      <a:pt x="0" y="37"/>
                    </a:cubicBezTo>
                    <a:cubicBezTo>
                      <a:pt x="0" y="39"/>
                      <a:pt x="2" y="40"/>
                      <a:pt x="4" y="40"/>
                    </a:cubicBezTo>
                    <a:lnTo>
                      <a:pt x="30" y="40"/>
                    </a:lnTo>
                    <a:close/>
                  </a:path>
                </a:pathLst>
              </a:custGeom>
              <a:solidFill>
                <a:schemeClr val="accent3"/>
              </a:solidFill>
              <a:ln>
                <a:noFill/>
              </a:ln>
            </p:spPr>
            <p:txBody>
              <a:bodyPr vert="horz" wrap="square" lIns="93295" tIns="46649" rIns="93295" bIns="46649" numCol="1" anchor="t" anchorCtr="0" compatLnSpc="1">
                <a:prstTxWarp prst="textNoShape">
                  <a:avLst/>
                </a:prstTxWarp>
              </a:bodyPr>
              <a:lstStyle/>
              <a:p>
                <a:pPr defTabSz="914396">
                  <a:defRPr/>
                </a:pPr>
                <a:endParaRPr lang="de-DE" sz="1428">
                  <a:solidFill>
                    <a:srgbClr val="FFFFFF"/>
                  </a:solidFill>
                  <a:latin typeface="Arial"/>
                  <a:ea typeface="ＭＳ Ｐゴシック"/>
                </a:endParaRPr>
              </a:p>
            </p:txBody>
          </p:sp>
          <p:sp>
            <p:nvSpPr>
              <p:cNvPr id="13" name="Oval 34">
                <a:extLst>
                  <a:ext uri="{FF2B5EF4-FFF2-40B4-BE49-F238E27FC236}">
                    <a16:creationId xmlns:a16="http://schemas.microsoft.com/office/drawing/2014/main" id="{C0BEC97A-8C04-4AE2-BC9D-2A3217200EE4}"/>
                  </a:ext>
                </a:extLst>
              </p:cNvPr>
              <p:cNvSpPr>
                <a:spLocks/>
              </p:cNvSpPr>
              <p:nvPr/>
            </p:nvSpPr>
            <p:spPr>
              <a:xfrm>
                <a:off x="10654836" y="1782292"/>
                <a:ext cx="426232" cy="426232"/>
              </a:xfrm>
              <a:prstGeom prst="ellipse">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defTabSz="914396">
                  <a:defRPr/>
                </a:pPr>
                <a:endParaRPr lang="fr-FR" sz="1428" err="1">
                  <a:solidFill>
                    <a:srgbClr val="000000"/>
                  </a:solidFill>
                  <a:latin typeface="Arial"/>
                  <a:ea typeface="ＭＳ Ｐゴシック"/>
                </a:endParaRPr>
              </a:p>
            </p:txBody>
          </p:sp>
          <p:sp>
            <p:nvSpPr>
              <p:cNvPr id="14" name="Freeform 67">
                <a:extLst>
                  <a:ext uri="{FF2B5EF4-FFF2-40B4-BE49-F238E27FC236}">
                    <a16:creationId xmlns:a16="http://schemas.microsoft.com/office/drawing/2014/main" id="{BFFA160C-5CEE-4C35-8CAF-05C6DCE4A17E}"/>
                  </a:ext>
                </a:extLst>
              </p:cNvPr>
              <p:cNvSpPr>
                <a:spLocks noEditPoints="1"/>
              </p:cNvSpPr>
              <p:nvPr/>
            </p:nvSpPr>
            <p:spPr bwMode="auto">
              <a:xfrm>
                <a:off x="10675112" y="1802568"/>
                <a:ext cx="385678" cy="385679"/>
              </a:xfrm>
              <a:custGeom>
                <a:avLst/>
                <a:gdLst>
                  <a:gd name="T0" fmla="*/ 740 w 1129"/>
                  <a:gd name="T1" fmla="*/ 586 h 1129"/>
                  <a:gd name="T2" fmla="*/ 760 w 1129"/>
                  <a:gd name="T3" fmla="*/ 666 h 1129"/>
                  <a:gd name="T4" fmla="*/ 718 w 1129"/>
                  <a:gd name="T5" fmla="*/ 782 h 1129"/>
                  <a:gd name="T6" fmla="*/ 598 w 1129"/>
                  <a:gd name="T7" fmla="*/ 837 h 1129"/>
                  <a:gd name="T8" fmla="*/ 598 w 1129"/>
                  <a:gd name="T9" fmla="*/ 917 h 1129"/>
                  <a:gd name="T10" fmla="*/ 531 w 1129"/>
                  <a:gd name="T11" fmla="*/ 917 h 1129"/>
                  <a:gd name="T12" fmla="*/ 531 w 1129"/>
                  <a:gd name="T13" fmla="*/ 838 h 1129"/>
                  <a:gd name="T14" fmla="*/ 369 w 1129"/>
                  <a:gd name="T15" fmla="*/ 685 h 1129"/>
                  <a:gd name="T16" fmla="*/ 472 w 1129"/>
                  <a:gd name="T17" fmla="*/ 658 h 1129"/>
                  <a:gd name="T18" fmla="*/ 567 w 1129"/>
                  <a:gd name="T19" fmla="*/ 746 h 1129"/>
                  <a:gd name="T20" fmla="*/ 623 w 1129"/>
                  <a:gd name="T21" fmla="*/ 727 h 1129"/>
                  <a:gd name="T22" fmla="*/ 640 w 1129"/>
                  <a:gd name="T23" fmla="*/ 682 h 1129"/>
                  <a:gd name="T24" fmla="*/ 623 w 1129"/>
                  <a:gd name="T25" fmla="*/ 640 h 1129"/>
                  <a:gd name="T26" fmla="*/ 544 w 1129"/>
                  <a:gd name="T27" fmla="*/ 605 h 1129"/>
                  <a:gd name="T28" fmla="*/ 457 w 1129"/>
                  <a:gd name="T29" fmla="*/ 567 h 1129"/>
                  <a:gd name="T30" fmla="*/ 407 w 1129"/>
                  <a:gd name="T31" fmla="*/ 515 h 1129"/>
                  <a:gd name="T32" fmla="*/ 388 w 1129"/>
                  <a:gd name="T33" fmla="*/ 436 h 1129"/>
                  <a:gd name="T34" fmla="*/ 422 w 1129"/>
                  <a:gd name="T35" fmla="*/ 331 h 1129"/>
                  <a:gd name="T36" fmla="*/ 531 w 1129"/>
                  <a:gd name="T37" fmla="*/ 273 h 1129"/>
                  <a:gd name="T38" fmla="*/ 531 w 1129"/>
                  <a:gd name="T39" fmla="*/ 212 h 1129"/>
                  <a:gd name="T40" fmla="*/ 598 w 1129"/>
                  <a:gd name="T41" fmla="*/ 212 h 1129"/>
                  <a:gd name="T42" fmla="*/ 598 w 1129"/>
                  <a:gd name="T43" fmla="*/ 273 h 1129"/>
                  <a:gd name="T44" fmla="*/ 743 w 1129"/>
                  <a:gd name="T45" fmla="*/ 400 h 1129"/>
                  <a:gd name="T46" fmla="*/ 651 w 1129"/>
                  <a:gd name="T47" fmla="*/ 438 h 1129"/>
                  <a:gd name="T48" fmla="*/ 568 w 1129"/>
                  <a:gd name="T49" fmla="*/ 360 h 1129"/>
                  <a:gd name="T50" fmla="*/ 522 w 1129"/>
                  <a:gd name="T51" fmla="*/ 378 h 1129"/>
                  <a:gd name="T52" fmla="*/ 505 w 1129"/>
                  <a:gd name="T53" fmla="*/ 420 h 1129"/>
                  <a:gd name="T54" fmla="*/ 522 w 1129"/>
                  <a:gd name="T55" fmla="*/ 458 h 1129"/>
                  <a:gd name="T56" fmla="*/ 592 w 1129"/>
                  <a:gd name="T57" fmla="*/ 492 h 1129"/>
                  <a:gd name="T58" fmla="*/ 686 w 1129"/>
                  <a:gd name="T59" fmla="*/ 533 h 1129"/>
                  <a:gd name="T60" fmla="*/ 740 w 1129"/>
                  <a:gd name="T61" fmla="*/ 586 h 1129"/>
                  <a:gd name="T62" fmla="*/ 740 w 1129"/>
                  <a:gd name="T63" fmla="*/ 586 h 1129"/>
                  <a:gd name="T64" fmla="*/ 564 w 1129"/>
                  <a:gd name="T65" fmla="*/ 1058 h 1129"/>
                  <a:gd name="T66" fmla="*/ 70 w 1129"/>
                  <a:gd name="T67" fmla="*/ 564 h 1129"/>
                  <a:gd name="T68" fmla="*/ 564 w 1129"/>
                  <a:gd name="T69" fmla="*/ 71 h 1129"/>
                  <a:gd name="T70" fmla="*/ 1058 w 1129"/>
                  <a:gd name="T71" fmla="*/ 564 h 1129"/>
                  <a:gd name="T72" fmla="*/ 564 w 1129"/>
                  <a:gd name="T73" fmla="*/ 1058 h 1129"/>
                  <a:gd name="T74" fmla="*/ 564 w 1129"/>
                  <a:gd name="T75" fmla="*/ 0 h 1129"/>
                  <a:gd name="T76" fmla="*/ 0 w 1129"/>
                  <a:gd name="T77" fmla="*/ 564 h 1129"/>
                  <a:gd name="T78" fmla="*/ 564 w 1129"/>
                  <a:gd name="T79" fmla="*/ 1129 h 1129"/>
                  <a:gd name="T80" fmla="*/ 1129 w 1129"/>
                  <a:gd name="T81" fmla="*/ 564 h 1129"/>
                  <a:gd name="T82" fmla="*/ 564 w 1129"/>
                  <a:gd name="T83" fmla="*/ 0 h 1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29" h="1129">
                    <a:moveTo>
                      <a:pt x="740" y="586"/>
                    </a:moveTo>
                    <a:cubicBezTo>
                      <a:pt x="753" y="609"/>
                      <a:pt x="760" y="635"/>
                      <a:pt x="760" y="666"/>
                    </a:cubicBezTo>
                    <a:cubicBezTo>
                      <a:pt x="760" y="712"/>
                      <a:pt x="746" y="751"/>
                      <a:pt x="718" y="782"/>
                    </a:cubicBezTo>
                    <a:cubicBezTo>
                      <a:pt x="690" y="813"/>
                      <a:pt x="650" y="832"/>
                      <a:pt x="598" y="837"/>
                    </a:cubicBezTo>
                    <a:lnTo>
                      <a:pt x="598" y="917"/>
                    </a:lnTo>
                    <a:lnTo>
                      <a:pt x="531" y="917"/>
                    </a:lnTo>
                    <a:lnTo>
                      <a:pt x="531" y="838"/>
                    </a:lnTo>
                    <a:cubicBezTo>
                      <a:pt x="444" y="829"/>
                      <a:pt x="389" y="778"/>
                      <a:pt x="369" y="685"/>
                    </a:cubicBezTo>
                    <a:lnTo>
                      <a:pt x="472" y="658"/>
                    </a:lnTo>
                    <a:cubicBezTo>
                      <a:pt x="482" y="717"/>
                      <a:pt x="513" y="746"/>
                      <a:pt x="567" y="746"/>
                    </a:cubicBezTo>
                    <a:cubicBezTo>
                      <a:pt x="592" y="746"/>
                      <a:pt x="611" y="740"/>
                      <a:pt x="623" y="727"/>
                    </a:cubicBezTo>
                    <a:cubicBezTo>
                      <a:pt x="634" y="715"/>
                      <a:pt x="640" y="700"/>
                      <a:pt x="640" y="682"/>
                    </a:cubicBezTo>
                    <a:cubicBezTo>
                      <a:pt x="640" y="664"/>
                      <a:pt x="634" y="650"/>
                      <a:pt x="623" y="640"/>
                    </a:cubicBezTo>
                    <a:cubicBezTo>
                      <a:pt x="611" y="631"/>
                      <a:pt x="584" y="619"/>
                      <a:pt x="544" y="605"/>
                    </a:cubicBezTo>
                    <a:cubicBezTo>
                      <a:pt x="507" y="592"/>
                      <a:pt x="478" y="579"/>
                      <a:pt x="457" y="567"/>
                    </a:cubicBezTo>
                    <a:cubicBezTo>
                      <a:pt x="437" y="554"/>
                      <a:pt x="420" y="537"/>
                      <a:pt x="407" y="515"/>
                    </a:cubicBezTo>
                    <a:cubicBezTo>
                      <a:pt x="394" y="492"/>
                      <a:pt x="388" y="466"/>
                      <a:pt x="388" y="436"/>
                    </a:cubicBezTo>
                    <a:cubicBezTo>
                      <a:pt x="388" y="397"/>
                      <a:pt x="399" y="362"/>
                      <a:pt x="422" y="331"/>
                    </a:cubicBezTo>
                    <a:cubicBezTo>
                      <a:pt x="445" y="299"/>
                      <a:pt x="482" y="280"/>
                      <a:pt x="531" y="273"/>
                    </a:cubicBezTo>
                    <a:lnTo>
                      <a:pt x="531" y="212"/>
                    </a:lnTo>
                    <a:lnTo>
                      <a:pt x="598" y="212"/>
                    </a:lnTo>
                    <a:lnTo>
                      <a:pt x="598" y="273"/>
                    </a:lnTo>
                    <a:cubicBezTo>
                      <a:pt x="673" y="282"/>
                      <a:pt x="721" y="325"/>
                      <a:pt x="743" y="400"/>
                    </a:cubicBezTo>
                    <a:lnTo>
                      <a:pt x="651" y="438"/>
                    </a:lnTo>
                    <a:cubicBezTo>
                      <a:pt x="633" y="386"/>
                      <a:pt x="605" y="360"/>
                      <a:pt x="568" y="360"/>
                    </a:cubicBezTo>
                    <a:cubicBezTo>
                      <a:pt x="549" y="360"/>
                      <a:pt x="533" y="366"/>
                      <a:pt x="522" y="378"/>
                    </a:cubicBezTo>
                    <a:cubicBezTo>
                      <a:pt x="511" y="389"/>
                      <a:pt x="505" y="403"/>
                      <a:pt x="505" y="420"/>
                    </a:cubicBezTo>
                    <a:cubicBezTo>
                      <a:pt x="505" y="436"/>
                      <a:pt x="511" y="449"/>
                      <a:pt x="522" y="458"/>
                    </a:cubicBezTo>
                    <a:cubicBezTo>
                      <a:pt x="533" y="467"/>
                      <a:pt x="556" y="478"/>
                      <a:pt x="592" y="492"/>
                    </a:cubicBezTo>
                    <a:cubicBezTo>
                      <a:pt x="632" y="506"/>
                      <a:pt x="663" y="520"/>
                      <a:pt x="686" y="533"/>
                    </a:cubicBezTo>
                    <a:cubicBezTo>
                      <a:pt x="708" y="546"/>
                      <a:pt x="726" y="563"/>
                      <a:pt x="740" y="586"/>
                    </a:cubicBezTo>
                    <a:lnTo>
                      <a:pt x="740" y="586"/>
                    </a:lnTo>
                    <a:close/>
                    <a:moveTo>
                      <a:pt x="564" y="1058"/>
                    </a:moveTo>
                    <a:cubicBezTo>
                      <a:pt x="292" y="1058"/>
                      <a:pt x="70" y="837"/>
                      <a:pt x="70" y="564"/>
                    </a:cubicBezTo>
                    <a:cubicBezTo>
                      <a:pt x="70" y="292"/>
                      <a:pt x="292" y="71"/>
                      <a:pt x="564" y="71"/>
                    </a:cubicBezTo>
                    <a:cubicBezTo>
                      <a:pt x="837" y="71"/>
                      <a:pt x="1058" y="292"/>
                      <a:pt x="1058" y="564"/>
                    </a:cubicBezTo>
                    <a:cubicBezTo>
                      <a:pt x="1058" y="837"/>
                      <a:pt x="837" y="1058"/>
                      <a:pt x="564" y="1058"/>
                    </a:cubicBezTo>
                    <a:moveTo>
                      <a:pt x="564" y="0"/>
                    </a:moveTo>
                    <a:cubicBezTo>
                      <a:pt x="253" y="0"/>
                      <a:pt x="0" y="253"/>
                      <a:pt x="0" y="564"/>
                    </a:cubicBezTo>
                    <a:cubicBezTo>
                      <a:pt x="0" y="876"/>
                      <a:pt x="253" y="1129"/>
                      <a:pt x="564" y="1129"/>
                    </a:cubicBezTo>
                    <a:cubicBezTo>
                      <a:pt x="876" y="1129"/>
                      <a:pt x="1129" y="876"/>
                      <a:pt x="1129" y="564"/>
                    </a:cubicBezTo>
                    <a:cubicBezTo>
                      <a:pt x="1129" y="253"/>
                      <a:pt x="876" y="0"/>
                      <a:pt x="564" y="0"/>
                    </a:cubicBezTo>
                  </a:path>
                </a:pathLst>
              </a:custGeom>
              <a:solidFill>
                <a:schemeClr val="accent4"/>
              </a:solidFill>
              <a:ln w="0">
                <a:noFill/>
                <a:prstDash val="solid"/>
                <a:round/>
                <a:headEnd/>
                <a:tailEnd/>
              </a:ln>
            </p:spPr>
            <p:txBody>
              <a:bodyPr vert="horz" wrap="square" lIns="93295" tIns="46649" rIns="93295" bIns="46649" numCol="1" anchor="t" anchorCtr="0" compatLnSpc="1">
                <a:prstTxWarp prst="textNoShape">
                  <a:avLst/>
                </a:prstTxWarp>
                <a:noAutofit/>
              </a:bodyPr>
              <a:lstStyle/>
              <a:p>
                <a:pPr defTabSz="914396">
                  <a:defRPr/>
                </a:pPr>
                <a:endParaRPr lang="en-US" sz="1428">
                  <a:solidFill>
                    <a:srgbClr val="000000"/>
                  </a:solidFill>
                  <a:latin typeface="Arial"/>
                  <a:ea typeface="ＭＳ Ｐゴシック"/>
                </a:endParaRPr>
              </a:p>
            </p:txBody>
          </p:sp>
        </p:grpSp>
        <p:sp>
          <p:nvSpPr>
            <p:cNvPr id="15" name="Ovaal 14">
              <a:extLst>
                <a:ext uri="{FF2B5EF4-FFF2-40B4-BE49-F238E27FC236}">
                  <a16:creationId xmlns:a16="http://schemas.microsoft.com/office/drawing/2014/main" id="{B83539B8-435E-42A7-92F5-F666EF003D7A}"/>
                </a:ext>
              </a:extLst>
            </p:cNvPr>
            <p:cNvSpPr/>
            <p:nvPr/>
          </p:nvSpPr>
          <p:spPr>
            <a:xfrm>
              <a:off x="3829479" y="2872369"/>
              <a:ext cx="261417" cy="277359"/>
            </a:xfrm>
            <a:prstGeom prst="ellipse">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err="1">
                <a:solidFill>
                  <a:schemeClr val="tx1"/>
                </a:solidFill>
              </a:endParaRPr>
            </a:p>
          </p:txBody>
        </p:sp>
        <p:sp>
          <p:nvSpPr>
            <p:cNvPr id="16" name="TextBox 4">
              <a:extLst>
                <a:ext uri="{FF2B5EF4-FFF2-40B4-BE49-F238E27FC236}">
                  <a16:creationId xmlns:a16="http://schemas.microsoft.com/office/drawing/2014/main" id="{472B8589-B6CA-4297-9D08-E301B290BE2E}"/>
                </a:ext>
              </a:extLst>
            </p:cNvPr>
            <p:cNvSpPr txBox="1"/>
            <p:nvPr/>
          </p:nvSpPr>
          <p:spPr>
            <a:xfrm>
              <a:off x="3791452" y="2887400"/>
              <a:ext cx="252950" cy="282860"/>
            </a:xfrm>
            <a:prstGeom prst="rect">
              <a:avLst/>
            </a:prstGeom>
            <a:noFill/>
            <a:ln w="9525">
              <a:noFill/>
              <a:miter lim="800000"/>
              <a:headEnd/>
              <a:tailEnd/>
            </a:ln>
            <a:effectLst/>
          </p:spPr>
          <p:txBody>
            <a:bodyPr vert="horz" wrap="square" lIns="0" tIns="0" rIns="0" bIns="0" numCol="1" anchor="ctr" anchorCtr="0" compatLnSpc="1">
              <a:prstTxWarp prst="textNoShape">
                <a:avLst/>
              </a:prstTxWarp>
              <a:noAutofit/>
            </a:bodyPr>
            <a:lstStyle>
              <a:lvl1pPr marL="0" lvl="0" indent="0" defTabSz="877533" eaLnBrk="1" hangingPunct="1">
                <a:buClr>
                  <a:schemeClr val="tx2"/>
                </a:buClr>
                <a:defRPr sz="1568" baseline="0">
                  <a:latin typeface="+mn-lt"/>
                  <a:sym typeface="+mn-lt"/>
                </a:defRPr>
              </a:lvl1pPr>
              <a:lvl2pPr marL="176415" lvl="1" indent="-176415" defTabSz="877533" eaLnBrk="1" hangingPunct="1">
                <a:buClr>
                  <a:schemeClr val="tx1"/>
                </a:buClr>
                <a:buSzPct val="100000"/>
                <a:buFont typeface="Arial" pitchFamily="34" charset="0"/>
                <a:buChar char="•"/>
                <a:defRPr sz="1568" baseline="0">
                  <a:latin typeface="+mn-lt"/>
                  <a:sym typeface="+mn-lt"/>
                </a:defRPr>
              </a:lvl2pPr>
              <a:lvl3pPr marL="352830" lvl="2" indent="-176415" defTabSz="877533" eaLnBrk="1" hangingPunct="1">
                <a:buClr>
                  <a:schemeClr val="tx1"/>
                </a:buClr>
                <a:buSzPct val="100000"/>
                <a:buFont typeface="Arial" panose="020B0604020202020204" pitchFamily="34" charset="0"/>
                <a:buChar char="–"/>
                <a:defRPr sz="1568" baseline="0">
                  <a:latin typeface="+mn-lt"/>
                  <a:sym typeface="+mn-lt"/>
                </a:defRPr>
              </a:lvl3pPr>
              <a:lvl4pPr marL="529245" lvl="3" indent="-176415" defTabSz="877533" eaLnBrk="1" hangingPunct="1">
                <a:buClr>
                  <a:schemeClr val="tx1"/>
                </a:buClr>
                <a:buSzPct val="100000"/>
                <a:buFont typeface="Arial" pitchFamily="34" charset="0"/>
                <a:buChar char="»"/>
                <a:defRPr sz="1568" baseline="0">
                  <a:latin typeface="+mn-lt"/>
                  <a:sym typeface="+mn-lt"/>
                </a:defRPr>
              </a:lvl4pPr>
              <a:lvl5pPr marL="705660" lvl="4" indent="-176415" defTabSz="877533" eaLnBrk="1" hangingPunct="1">
                <a:buClr>
                  <a:schemeClr val="tx2"/>
                </a:buClr>
                <a:buSzPct val="100000"/>
                <a:buFont typeface="Arial" panose="020B0604020202020204" pitchFamily="34" charset="0"/>
                <a:buChar char="›"/>
                <a:defRPr sz="1568" baseline="0">
                  <a:latin typeface="+mn-lt"/>
                  <a:sym typeface="+mn-lt"/>
                </a:defRPr>
              </a:lvl5pPr>
              <a:lvl6pPr marL="734887" indent="-127585" defTabSz="877533" fontAlgn="base">
                <a:spcBef>
                  <a:spcPct val="0"/>
                </a:spcBef>
                <a:spcAft>
                  <a:spcPct val="0"/>
                </a:spcAft>
                <a:buClr>
                  <a:schemeClr val="tx2"/>
                </a:buClr>
                <a:buSzPct val="89000"/>
                <a:buFont typeface="Arial" charset="0"/>
                <a:buChar char="-"/>
                <a:defRPr sz="1568" baseline="0">
                  <a:latin typeface="+mn-lt"/>
                </a:defRPr>
              </a:lvl6pPr>
              <a:lvl7pPr marL="734887" indent="-127585" defTabSz="877533" fontAlgn="base">
                <a:spcBef>
                  <a:spcPct val="0"/>
                </a:spcBef>
                <a:spcAft>
                  <a:spcPct val="0"/>
                </a:spcAft>
                <a:buClr>
                  <a:schemeClr val="tx2"/>
                </a:buClr>
                <a:buSzPct val="89000"/>
                <a:buFont typeface="Arial" charset="0"/>
                <a:buChar char="-"/>
                <a:defRPr sz="1568" baseline="0">
                  <a:latin typeface="+mn-lt"/>
                </a:defRPr>
              </a:lvl7pPr>
              <a:lvl8pPr marL="734887" indent="-127585" defTabSz="877533" fontAlgn="base">
                <a:spcBef>
                  <a:spcPct val="0"/>
                </a:spcBef>
                <a:spcAft>
                  <a:spcPct val="0"/>
                </a:spcAft>
                <a:buClr>
                  <a:schemeClr val="tx2"/>
                </a:buClr>
                <a:buSzPct val="89000"/>
                <a:buFont typeface="Arial" charset="0"/>
                <a:buChar char="-"/>
                <a:defRPr sz="1568" baseline="0">
                  <a:latin typeface="+mn-lt"/>
                </a:defRPr>
              </a:lvl8pPr>
              <a:lvl9pPr marL="734887" indent="-127585" defTabSz="877533" fontAlgn="base">
                <a:spcBef>
                  <a:spcPct val="0"/>
                </a:spcBef>
                <a:spcAft>
                  <a:spcPct val="0"/>
                </a:spcAft>
                <a:buClr>
                  <a:schemeClr val="tx2"/>
                </a:buClr>
                <a:buSzPct val="89000"/>
                <a:buFont typeface="Arial" charset="0"/>
                <a:buChar char="-"/>
                <a:defRPr sz="1568" baseline="0">
                  <a:latin typeface="+mn-lt"/>
                </a:defRPr>
              </a:lvl9pPr>
            </a:lstStyle>
            <a:p>
              <a:pPr defTabSz="877529">
                <a:buClr>
                  <a:srgbClr val="003C54"/>
                </a:buClr>
                <a:defRPr/>
              </a:pPr>
              <a:r>
                <a:rPr lang="nl-NL" sz="1800" b="1">
                  <a:solidFill>
                    <a:schemeClr val="accent4"/>
                  </a:solidFill>
                  <a:latin typeface="Arial"/>
                  <a:ea typeface="ＭＳ Ｐゴシック"/>
                </a:rPr>
                <a:t> € </a:t>
              </a:r>
            </a:p>
          </p:txBody>
        </p:sp>
        <p:sp>
          <p:nvSpPr>
            <p:cNvPr id="63" name="Tekstvak 62">
              <a:extLst>
                <a:ext uri="{FF2B5EF4-FFF2-40B4-BE49-F238E27FC236}">
                  <a16:creationId xmlns:a16="http://schemas.microsoft.com/office/drawing/2014/main" id="{044F7781-CCA9-46BC-B846-152085259B9A}"/>
                </a:ext>
              </a:extLst>
            </p:cNvPr>
            <p:cNvSpPr txBox="1"/>
            <p:nvPr/>
          </p:nvSpPr>
          <p:spPr>
            <a:xfrm>
              <a:off x="3422746" y="3607357"/>
              <a:ext cx="1239812" cy="21544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r>
                <a:rPr lang="nl-NL" sz="1400" b="1">
                  <a:solidFill>
                    <a:schemeClr val="accent4"/>
                  </a:solidFill>
                </a:rPr>
                <a:t>Value case</a:t>
              </a:r>
            </a:p>
          </p:txBody>
        </p:sp>
      </p:grpSp>
      <p:sp>
        <p:nvSpPr>
          <p:cNvPr id="64" name="Tekstvak 63">
            <a:extLst>
              <a:ext uri="{FF2B5EF4-FFF2-40B4-BE49-F238E27FC236}">
                <a16:creationId xmlns:a16="http://schemas.microsoft.com/office/drawing/2014/main" id="{64E9555F-7F3E-4275-B3B4-DAEA3378229F}"/>
              </a:ext>
            </a:extLst>
          </p:cNvPr>
          <p:cNvSpPr txBox="1"/>
          <p:nvPr/>
        </p:nvSpPr>
        <p:spPr>
          <a:xfrm>
            <a:off x="3334275" y="3682549"/>
            <a:ext cx="1884853" cy="86177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pPr algn="ctr"/>
            <a:r>
              <a:rPr lang="nl-NL" sz="1400" i="1">
                <a:solidFill>
                  <a:schemeClr val="accent4"/>
                </a:solidFill>
              </a:rPr>
              <a:t>“Ik krijg de resultaten te zien van de enquête en interviews. Goh, interessant”</a:t>
            </a:r>
          </a:p>
        </p:txBody>
      </p:sp>
      <p:sp>
        <p:nvSpPr>
          <p:cNvPr id="65" name="Tekstvak 64">
            <a:extLst>
              <a:ext uri="{FF2B5EF4-FFF2-40B4-BE49-F238E27FC236}">
                <a16:creationId xmlns:a16="http://schemas.microsoft.com/office/drawing/2014/main" id="{9293C59A-4C0E-4A94-90E5-58969B1288AD}"/>
              </a:ext>
            </a:extLst>
          </p:cNvPr>
          <p:cNvSpPr txBox="1"/>
          <p:nvPr/>
        </p:nvSpPr>
        <p:spPr>
          <a:xfrm>
            <a:off x="5906384" y="3151675"/>
            <a:ext cx="1377333" cy="21544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r>
              <a:rPr lang="nl-NL" sz="1400" b="1">
                <a:solidFill>
                  <a:schemeClr val="accent4"/>
                </a:solidFill>
              </a:rPr>
              <a:t>Dialoogsessie</a:t>
            </a:r>
          </a:p>
        </p:txBody>
      </p:sp>
      <p:sp>
        <p:nvSpPr>
          <p:cNvPr id="66" name="Tekstvak 65">
            <a:extLst>
              <a:ext uri="{FF2B5EF4-FFF2-40B4-BE49-F238E27FC236}">
                <a16:creationId xmlns:a16="http://schemas.microsoft.com/office/drawing/2014/main" id="{20A6B5D7-482F-4F26-BD08-CE075D080BE2}"/>
              </a:ext>
            </a:extLst>
          </p:cNvPr>
          <p:cNvSpPr txBox="1"/>
          <p:nvPr/>
        </p:nvSpPr>
        <p:spPr>
          <a:xfrm>
            <a:off x="5608593" y="3398887"/>
            <a:ext cx="1905144" cy="107721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pPr algn="ctr"/>
            <a:r>
              <a:rPr lang="nl-NL" sz="1400" i="1">
                <a:solidFill>
                  <a:schemeClr val="accent4"/>
                </a:solidFill>
              </a:rPr>
              <a:t>“In onze team meeting hebben we een thema sessie over contract-uitbreiding. Dat zet me aan het denken”</a:t>
            </a:r>
          </a:p>
        </p:txBody>
      </p:sp>
      <p:sp>
        <p:nvSpPr>
          <p:cNvPr id="67" name="Tekstvak 66">
            <a:extLst>
              <a:ext uri="{FF2B5EF4-FFF2-40B4-BE49-F238E27FC236}">
                <a16:creationId xmlns:a16="http://schemas.microsoft.com/office/drawing/2014/main" id="{540C1687-1F49-41D9-A185-35134EB62E5A}"/>
              </a:ext>
            </a:extLst>
          </p:cNvPr>
          <p:cNvSpPr txBox="1"/>
          <p:nvPr/>
        </p:nvSpPr>
        <p:spPr>
          <a:xfrm>
            <a:off x="4978584" y="5732112"/>
            <a:ext cx="1087733" cy="21623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r>
              <a:rPr lang="nl-NL" sz="1400" b="1">
                <a:solidFill>
                  <a:schemeClr val="accent4"/>
                </a:solidFill>
              </a:rPr>
              <a:t>Infopakket</a:t>
            </a:r>
          </a:p>
        </p:txBody>
      </p:sp>
      <p:sp>
        <p:nvSpPr>
          <p:cNvPr id="68" name="Tekstvak 67">
            <a:extLst>
              <a:ext uri="{FF2B5EF4-FFF2-40B4-BE49-F238E27FC236}">
                <a16:creationId xmlns:a16="http://schemas.microsoft.com/office/drawing/2014/main" id="{3B76FCA9-DBBC-4345-AF68-50579B138A2C}"/>
              </a:ext>
            </a:extLst>
          </p:cNvPr>
          <p:cNvSpPr txBox="1"/>
          <p:nvPr/>
        </p:nvSpPr>
        <p:spPr>
          <a:xfrm>
            <a:off x="4188852" y="5976177"/>
            <a:ext cx="2457957" cy="64633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pPr algn="ctr"/>
            <a:r>
              <a:rPr lang="nl-NL" sz="1400" i="1">
                <a:solidFill>
                  <a:schemeClr val="accent4"/>
                </a:solidFill>
              </a:rPr>
              <a:t>“Ik ontvang een handig boekje met alle vragen die ik heb rondom meer uren”</a:t>
            </a:r>
          </a:p>
        </p:txBody>
      </p:sp>
      <p:sp>
        <p:nvSpPr>
          <p:cNvPr id="69" name="Tekstvak 68">
            <a:extLst>
              <a:ext uri="{FF2B5EF4-FFF2-40B4-BE49-F238E27FC236}">
                <a16:creationId xmlns:a16="http://schemas.microsoft.com/office/drawing/2014/main" id="{AFD45CA4-701A-475D-B277-1AA6C10B9EB5}"/>
              </a:ext>
            </a:extLst>
          </p:cNvPr>
          <p:cNvSpPr txBox="1"/>
          <p:nvPr/>
        </p:nvSpPr>
        <p:spPr>
          <a:xfrm>
            <a:off x="8067527" y="3363265"/>
            <a:ext cx="3431746" cy="64633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pPr algn="ctr"/>
            <a:r>
              <a:rPr lang="nl-NL" sz="1400" i="1">
                <a:solidFill>
                  <a:schemeClr val="accent4"/>
                </a:solidFill>
              </a:rPr>
              <a:t>“Ik word uitgenodigd om, als ik dat wil, eens te komen praten over meer uren en wat er mogelijk is”</a:t>
            </a:r>
          </a:p>
        </p:txBody>
      </p:sp>
      <p:sp>
        <p:nvSpPr>
          <p:cNvPr id="70" name="Tekstvak 69">
            <a:extLst>
              <a:ext uri="{FF2B5EF4-FFF2-40B4-BE49-F238E27FC236}">
                <a16:creationId xmlns:a16="http://schemas.microsoft.com/office/drawing/2014/main" id="{FD440E93-E289-43F4-884F-403A6AC82F62}"/>
              </a:ext>
            </a:extLst>
          </p:cNvPr>
          <p:cNvSpPr txBox="1"/>
          <p:nvPr/>
        </p:nvSpPr>
        <p:spPr>
          <a:xfrm>
            <a:off x="8540616" y="3158943"/>
            <a:ext cx="2582426" cy="21544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pPr algn="ctr"/>
            <a:r>
              <a:rPr lang="nl-NL" sz="1400" b="1">
                <a:solidFill>
                  <a:schemeClr val="accent4"/>
                </a:solidFill>
              </a:rPr>
              <a:t>Vraag en aanbod matching</a:t>
            </a:r>
          </a:p>
        </p:txBody>
      </p:sp>
      <p:sp>
        <p:nvSpPr>
          <p:cNvPr id="71" name="Tekstvak 70">
            <a:extLst>
              <a:ext uri="{FF2B5EF4-FFF2-40B4-BE49-F238E27FC236}">
                <a16:creationId xmlns:a16="http://schemas.microsoft.com/office/drawing/2014/main" id="{59FE114C-16CD-42BB-BF09-E07E862C52AA}"/>
              </a:ext>
            </a:extLst>
          </p:cNvPr>
          <p:cNvSpPr txBox="1"/>
          <p:nvPr/>
        </p:nvSpPr>
        <p:spPr>
          <a:xfrm>
            <a:off x="9973075" y="5293688"/>
            <a:ext cx="1637338" cy="21544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r>
              <a:rPr lang="nl-NL" sz="1400" b="1">
                <a:solidFill>
                  <a:schemeClr val="accent4"/>
                </a:solidFill>
              </a:rPr>
              <a:t>Goed Gesprek</a:t>
            </a:r>
          </a:p>
        </p:txBody>
      </p:sp>
      <p:sp>
        <p:nvSpPr>
          <p:cNvPr id="72" name="Tekstvak 71">
            <a:extLst>
              <a:ext uri="{FF2B5EF4-FFF2-40B4-BE49-F238E27FC236}">
                <a16:creationId xmlns:a16="http://schemas.microsoft.com/office/drawing/2014/main" id="{90CA4D15-6396-46E3-B4FB-A789A123B5D1}"/>
              </a:ext>
            </a:extLst>
          </p:cNvPr>
          <p:cNvSpPr txBox="1"/>
          <p:nvPr/>
        </p:nvSpPr>
        <p:spPr>
          <a:xfrm>
            <a:off x="9287963" y="5523380"/>
            <a:ext cx="2582895" cy="86177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pPr algn="ctr"/>
            <a:r>
              <a:rPr lang="nl-NL" sz="1400" i="1">
                <a:solidFill>
                  <a:schemeClr val="accent4"/>
                </a:solidFill>
              </a:rPr>
              <a:t>“Ik heb een fijn gesprek over mijn situatie en wensen met mijn manager. Die paar uur extra zie ik wel zitten”</a:t>
            </a:r>
          </a:p>
        </p:txBody>
      </p:sp>
      <p:sp>
        <p:nvSpPr>
          <p:cNvPr id="75" name="Tekstvak 74">
            <a:extLst>
              <a:ext uri="{FF2B5EF4-FFF2-40B4-BE49-F238E27FC236}">
                <a16:creationId xmlns:a16="http://schemas.microsoft.com/office/drawing/2014/main" id="{A125788D-508B-43E1-8522-48D91FC155E7}"/>
              </a:ext>
            </a:extLst>
          </p:cNvPr>
          <p:cNvSpPr txBox="1"/>
          <p:nvPr/>
        </p:nvSpPr>
        <p:spPr>
          <a:xfrm>
            <a:off x="7121699" y="5417311"/>
            <a:ext cx="1685859" cy="21544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r>
              <a:rPr lang="nl-NL" sz="1400" b="1">
                <a:solidFill>
                  <a:schemeClr val="accent4"/>
                </a:solidFill>
              </a:rPr>
              <a:t>Deeltijdberekenaar</a:t>
            </a:r>
          </a:p>
        </p:txBody>
      </p:sp>
      <p:sp>
        <p:nvSpPr>
          <p:cNvPr id="76" name="Tekstvak 75">
            <a:extLst>
              <a:ext uri="{FF2B5EF4-FFF2-40B4-BE49-F238E27FC236}">
                <a16:creationId xmlns:a16="http://schemas.microsoft.com/office/drawing/2014/main" id="{2C99B88D-F62D-4761-A3C4-3E693DAF8E65}"/>
              </a:ext>
            </a:extLst>
          </p:cNvPr>
          <p:cNvSpPr txBox="1"/>
          <p:nvPr/>
        </p:nvSpPr>
        <p:spPr>
          <a:xfrm>
            <a:off x="6830491" y="5654260"/>
            <a:ext cx="2179783" cy="86177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pPr algn="ctr"/>
            <a:r>
              <a:rPr lang="nl-NL" sz="1400" i="1">
                <a:solidFill>
                  <a:schemeClr val="accent4"/>
                </a:solidFill>
              </a:rPr>
              <a:t>“Ik kan eindelijk eens zien hoeveel meer werken betekent voor mijn inkomen”</a:t>
            </a:r>
          </a:p>
        </p:txBody>
      </p:sp>
      <p:grpSp>
        <p:nvGrpSpPr>
          <p:cNvPr id="86" name="Groep 85">
            <a:extLst>
              <a:ext uri="{FF2B5EF4-FFF2-40B4-BE49-F238E27FC236}">
                <a16:creationId xmlns:a16="http://schemas.microsoft.com/office/drawing/2014/main" id="{589F92E5-094B-B04D-B33F-A371D309F7CF}"/>
              </a:ext>
            </a:extLst>
          </p:cNvPr>
          <p:cNvGrpSpPr/>
          <p:nvPr/>
        </p:nvGrpSpPr>
        <p:grpSpPr>
          <a:xfrm>
            <a:off x="7376517" y="4250121"/>
            <a:ext cx="1087732" cy="1089006"/>
            <a:chOff x="7578621" y="5017957"/>
            <a:chExt cx="1087732" cy="1089006"/>
          </a:xfrm>
        </p:grpSpPr>
        <p:sp>
          <p:nvSpPr>
            <p:cNvPr id="73" name="Oval 91">
              <a:extLst>
                <a:ext uri="{FF2B5EF4-FFF2-40B4-BE49-F238E27FC236}">
                  <a16:creationId xmlns:a16="http://schemas.microsoft.com/office/drawing/2014/main" id="{3EB08565-C308-4DDD-A92B-0A106A91A351}"/>
                </a:ext>
              </a:extLst>
            </p:cNvPr>
            <p:cNvSpPr>
              <a:spLocks/>
            </p:cNvSpPr>
            <p:nvPr/>
          </p:nvSpPr>
          <p:spPr>
            <a:xfrm>
              <a:off x="7578621" y="5017957"/>
              <a:ext cx="1087732" cy="1089006"/>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defTabSz="914396">
                <a:defRPr/>
              </a:pPr>
              <a:endParaRPr lang="fr-FR" sz="1837" err="1">
                <a:solidFill>
                  <a:srgbClr val="000000"/>
                </a:solidFill>
                <a:latin typeface="Arial"/>
                <a:ea typeface="ＭＳ Ｐゴシック"/>
              </a:endParaRPr>
            </a:p>
          </p:txBody>
        </p:sp>
        <p:grpSp>
          <p:nvGrpSpPr>
            <p:cNvPr id="77" name="Group 96">
              <a:extLst>
                <a:ext uri="{FF2B5EF4-FFF2-40B4-BE49-F238E27FC236}">
                  <a16:creationId xmlns:a16="http://schemas.microsoft.com/office/drawing/2014/main" id="{3648ACEC-A93A-42BD-B5A5-8DA5222EFF2E}"/>
                </a:ext>
              </a:extLst>
            </p:cNvPr>
            <p:cNvGrpSpPr/>
            <p:nvPr/>
          </p:nvGrpSpPr>
          <p:grpSpPr>
            <a:xfrm>
              <a:off x="7826502" y="5284074"/>
              <a:ext cx="651299" cy="616674"/>
              <a:chOff x="9975851" y="798514"/>
              <a:chExt cx="425450" cy="439737"/>
            </a:xfrm>
            <a:solidFill>
              <a:schemeClr val="accent4"/>
            </a:solidFill>
          </p:grpSpPr>
          <p:sp>
            <p:nvSpPr>
              <p:cNvPr id="78" name="Freeform 49">
                <a:extLst>
                  <a:ext uri="{FF2B5EF4-FFF2-40B4-BE49-F238E27FC236}">
                    <a16:creationId xmlns:a16="http://schemas.microsoft.com/office/drawing/2014/main" id="{80F1EEF2-4DF8-4A13-BBCE-61DBF0A315EB}"/>
                  </a:ext>
                </a:extLst>
              </p:cNvPr>
              <p:cNvSpPr>
                <a:spLocks/>
              </p:cNvSpPr>
              <p:nvPr/>
            </p:nvSpPr>
            <p:spPr bwMode="auto">
              <a:xfrm>
                <a:off x="10058401" y="881064"/>
                <a:ext cx="225425" cy="49213"/>
              </a:xfrm>
              <a:custGeom>
                <a:avLst/>
                <a:gdLst>
                  <a:gd name="T0" fmla="*/ 60 w 60"/>
                  <a:gd name="T1" fmla="*/ 7 h 13"/>
                  <a:gd name="T2" fmla="*/ 54 w 60"/>
                  <a:gd name="T3" fmla="*/ 13 h 13"/>
                  <a:gd name="T4" fmla="*/ 7 w 60"/>
                  <a:gd name="T5" fmla="*/ 13 h 13"/>
                  <a:gd name="T6" fmla="*/ 0 w 60"/>
                  <a:gd name="T7" fmla="*/ 7 h 13"/>
                  <a:gd name="T8" fmla="*/ 0 w 60"/>
                  <a:gd name="T9" fmla="*/ 7 h 13"/>
                  <a:gd name="T10" fmla="*/ 7 w 60"/>
                  <a:gd name="T11" fmla="*/ 0 h 13"/>
                  <a:gd name="T12" fmla="*/ 54 w 60"/>
                  <a:gd name="T13" fmla="*/ 0 h 13"/>
                  <a:gd name="T14" fmla="*/ 60 w 60"/>
                  <a:gd name="T15" fmla="*/ 7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 h="13">
                    <a:moveTo>
                      <a:pt x="60" y="7"/>
                    </a:moveTo>
                    <a:cubicBezTo>
                      <a:pt x="60" y="10"/>
                      <a:pt x="57" y="13"/>
                      <a:pt x="54" y="13"/>
                    </a:cubicBezTo>
                    <a:cubicBezTo>
                      <a:pt x="7" y="13"/>
                      <a:pt x="7" y="13"/>
                      <a:pt x="7" y="13"/>
                    </a:cubicBezTo>
                    <a:cubicBezTo>
                      <a:pt x="3" y="13"/>
                      <a:pt x="0" y="10"/>
                      <a:pt x="0" y="7"/>
                    </a:cubicBezTo>
                    <a:cubicBezTo>
                      <a:pt x="0" y="7"/>
                      <a:pt x="0" y="7"/>
                      <a:pt x="0" y="7"/>
                    </a:cubicBezTo>
                    <a:cubicBezTo>
                      <a:pt x="0" y="3"/>
                      <a:pt x="3" y="0"/>
                      <a:pt x="7" y="0"/>
                    </a:cubicBezTo>
                    <a:cubicBezTo>
                      <a:pt x="54" y="0"/>
                      <a:pt x="54" y="0"/>
                      <a:pt x="54" y="0"/>
                    </a:cubicBezTo>
                    <a:cubicBezTo>
                      <a:pt x="57" y="0"/>
                      <a:pt x="60" y="3"/>
                      <a:pt x="6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5" tIns="46649" rIns="93295" bIns="46649" numCol="1" anchor="t" anchorCtr="0" compatLnSpc="1">
                <a:prstTxWarp prst="textNoShape">
                  <a:avLst/>
                </a:prstTxWarp>
              </a:bodyPr>
              <a:lstStyle/>
              <a:p>
                <a:pPr defTabSz="914396">
                  <a:defRPr/>
                </a:pPr>
                <a:endParaRPr lang="de-DE" sz="1837">
                  <a:solidFill>
                    <a:srgbClr val="000000"/>
                  </a:solidFill>
                  <a:latin typeface="Arial"/>
                  <a:ea typeface="ＭＳ Ｐゴシック"/>
                </a:endParaRPr>
              </a:p>
            </p:txBody>
          </p:sp>
          <p:sp>
            <p:nvSpPr>
              <p:cNvPr id="79" name="Oval 50">
                <a:extLst>
                  <a:ext uri="{FF2B5EF4-FFF2-40B4-BE49-F238E27FC236}">
                    <a16:creationId xmlns:a16="http://schemas.microsoft.com/office/drawing/2014/main" id="{65428BDB-6E47-4FD2-8195-D5401798AB13}"/>
                  </a:ext>
                </a:extLst>
              </p:cNvPr>
              <p:cNvSpPr>
                <a:spLocks noChangeArrowheads="1"/>
              </p:cNvSpPr>
              <p:nvPr/>
            </p:nvSpPr>
            <p:spPr bwMode="auto">
              <a:xfrm>
                <a:off x="10063163" y="963614"/>
                <a:ext cx="47625" cy="492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5" tIns="46649" rIns="93295" bIns="46649" numCol="1" anchor="t" anchorCtr="0" compatLnSpc="1">
                <a:prstTxWarp prst="textNoShape">
                  <a:avLst/>
                </a:prstTxWarp>
              </a:bodyPr>
              <a:lstStyle/>
              <a:p>
                <a:pPr defTabSz="914396">
                  <a:defRPr/>
                </a:pPr>
                <a:endParaRPr lang="de-DE" sz="1837">
                  <a:solidFill>
                    <a:srgbClr val="000000"/>
                  </a:solidFill>
                  <a:latin typeface="Arial"/>
                  <a:ea typeface="ＭＳ Ｐゴシック"/>
                </a:endParaRPr>
              </a:p>
            </p:txBody>
          </p:sp>
          <p:sp>
            <p:nvSpPr>
              <p:cNvPr id="80" name="Oval 51">
                <a:extLst>
                  <a:ext uri="{FF2B5EF4-FFF2-40B4-BE49-F238E27FC236}">
                    <a16:creationId xmlns:a16="http://schemas.microsoft.com/office/drawing/2014/main" id="{45E38689-B534-40DD-902E-CF6A4FE1BD2A}"/>
                  </a:ext>
                </a:extLst>
              </p:cNvPr>
              <p:cNvSpPr>
                <a:spLocks noChangeArrowheads="1"/>
              </p:cNvSpPr>
              <p:nvPr/>
            </p:nvSpPr>
            <p:spPr bwMode="auto">
              <a:xfrm>
                <a:off x="10145713" y="963614"/>
                <a:ext cx="52388" cy="492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5" tIns="46649" rIns="93295" bIns="46649" numCol="1" anchor="t" anchorCtr="0" compatLnSpc="1">
                <a:prstTxWarp prst="textNoShape">
                  <a:avLst/>
                </a:prstTxWarp>
              </a:bodyPr>
              <a:lstStyle/>
              <a:p>
                <a:pPr defTabSz="914396">
                  <a:defRPr/>
                </a:pPr>
                <a:endParaRPr lang="de-DE" sz="1837">
                  <a:solidFill>
                    <a:srgbClr val="000000"/>
                  </a:solidFill>
                  <a:latin typeface="Arial"/>
                  <a:ea typeface="ＭＳ Ｐゴシック"/>
                </a:endParaRPr>
              </a:p>
            </p:txBody>
          </p:sp>
          <p:sp>
            <p:nvSpPr>
              <p:cNvPr id="81" name="Oval 52">
                <a:extLst>
                  <a:ext uri="{FF2B5EF4-FFF2-40B4-BE49-F238E27FC236}">
                    <a16:creationId xmlns:a16="http://schemas.microsoft.com/office/drawing/2014/main" id="{6DE194A5-4706-4C50-9841-93535DADF128}"/>
                  </a:ext>
                </a:extLst>
              </p:cNvPr>
              <p:cNvSpPr>
                <a:spLocks noChangeArrowheads="1"/>
              </p:cNvSpPr>
              <p:nvPr/>
            </p:nvSpPr>
            <p:spPr bwMode="auto">
              <a:xfrm>
                <a:off x="10063163" y="1039814"/>
                <a:ext cx="47625" cy="476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5" tIns="46649" rIns="93295" bIns="46649" numCol="1" anchor="t" anchorCtr="0" compatLnSpc="1">
                <a:prstTxWarp prst="textNoShape">
                  <a:avLst/>
                </a:prstTxWarp>
              </a:bodyPr>
              <a:lstStyle/>
              <a:p>
                <a:pPr defTabSz="914396">
                  <a:defRPr/>
                </a:pPr>
                <a:endParaRPr lang="de-DE" sz="1837">
                  <a:solidFill>
                    <a:srgbClr val="000000"/>
                  </a:solidFill>
                  <a:latin typeface="Arial"/>
                  <a:ea typeface="ＭＳ Ｐゴシック"/>
                </a:endParaRPr>
              </a:p>
            </p:txBody>
          </p:sp>
          <p:sp>
            <p:nvSpPr>
              <p:cNvPr id="82" name="Oval 53">
                <a:extLst>
                  <a:ext uri="{FF2B5EF4-FFF2-40B4-BE49-F238E27FC236}">
                    <a16:creationId xmlns:a16="http://schemas.microsoft.com/office/drawing/2014/main" id="{B8CD17D5-4C3D-4500-97C6-9073F334F7D7}"/>
                  </a:ext>
                </a:extLst>
              </p:cNvPr>
              <p:cNvSpPr>
                <a:spLocks noChangeArrowheads="1"/>
              </p:cNvSpPr>
              <p:nvPr/>
            </p:nvSpPr>
            <p:spPr bwMode="auto">
              <a:xfrm>
                <a:off x="10145713" y="1039814"/>
                <a:ext cx="52388" cy="476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5" tIns="46649" rIns="93295" bIns="46649" numCol="1" anchor="t" anchorCtr="0" compatLnSpc="1">
                <a:prstTxWarp prst="textNoShape">
                  <a:avLst/>
                </a:prstTxWarp>
              </a:bodyPr>
              <a:lstStyle/>
              <a:p>
                <a:pPr defTabSz="914396">
                  <a:defRPr/>
                </a:pPr>
                <a:endParaRPr lang="de-DE" sz="1837">
                  <a:solidFill>
                    <a:srgbClr val="000000"/>
                  </a:solidFill>
                  <a:latin typeface="Arial"/>
                  <a:ea typeface="ＭＳ Ｐゴシック"/>
                </a:endParaRPr>
              </a:p>
            </p:txBody>
          </p:sp>
          <p:sp>
            <p:nvSpPr>
              <p:cNvPr id="83" name="Freeform 54">
                <a:extLst>
                  <a:ext uri="{FF2B5EF4-FFF2-40B4-BE49-F238E27FC236}">
                    <a16:creationId xmlns:a16="http://schemas.microsoft.com/office/drawing/2014/main" id="{B4230BA1-9467-4C84-963E-7CE96D6504C6}"/>
                  </a:ext>
                </a:extLst>
              </p:cNvPr>
              <p:cNvSpPr>
                <a:spLocks/>
              </p:cNvSpPr>
              <p:nvPr/>
            </p:nvSpPr>
            <p:spPr bwMode="auto">
              <a:xfrm>
                <a:off x="10145713" y="955676"/>
                <a:ext cx="255588" cy="282575"/>
              </a:xfrm>
              <a:custGeom>
                <a:avLst/>
                <a:gdLst>
                  <a:gd name="T0" fmla="*/ 68 w 68"/>
                  <a:gd name="T1" fmla="*/ 38 h 75"/>
                  <a:gd name="T2" fmla="*/ 59 w 68"/>
                  <a:gd name="T3" fmla="*/ 32 h 75"/>
                  <a:gd name="T4" fmla="*/ 54 w 68"/>
                  <a:gd name="T5" fmla="*/ 25 h 75"/>
                  <a:gd name="T6" fmla="*/ 48 w 68"/>
                  <a:gd name="T7" fmla="*/ 28 h 75"/>
                  <a:gd name="T8" fmla="*/ 42 w 68"/>
                  <a:gd name="T9" fmla="*/ 21 h 75"/>
                  <a:gd name="T10" fmla="*/ 36 w 68"/>
                  <a:gd name="T11" fmla="*/ 25 h 75"/>
                  <a:gd name="T12" fmla="*/ 35 w 68"/>
                  <a:gd name="T13" fmla="*/ 6 h 75"/>
                  <a:gd name="T14" fmla="*/ 30 w 68"/>
                  <a:gd name="T15" fmla="*/ 0 h 75"/>
                  <a:gd name="T16" fmla="*/ 25 w 68"/>
                  <a:gd name="T17" fmla="*/ 6 h 75"/>
                  <a:gd name="T18" fmla="*/ 24 w 68"/>
                  <a:gd name="T19" fmla="*/ 41 h 75"/>
                  <a:gd name="T20" fmla="*/ 16 w 68"/>
                  <a:gd name="T21" fmla="*/ 45 h 75"/>
                  <a:gd name="T22" fmla="*/ 4 w 68"/>
                  <a:gd name="T23" fmla="*/ 48 h 75"/>
                  <a:gd name="T24" fmla="*/ 20 w 68"/>
                  <a:gd name="T25" fmla="*/ 66 h 75"/>
                  <a:gd name="T26" fmla="*/ 29 w 68"/>
                  <a:gd name="T27" fmla="*/ 75 h 75"/>
                  <a:gd name="T28" fmla="*/ 29 w 68"/>
                  <a:gd name="T29" fmla="*/ 75 h 75"/>
                  <a:gd name="T30" fmla="*/ 58 w 68"/>
                  <a:gd name="T31" fmla="*/ 75 h 75"/>
                  <a:gd name="T32" fmla="*/ 58 w 68"/>
                  <a:gd name="T33" fmla="*/ 75 h 75"/>
                  <a:gd name="T34" fmla="*/ 67 w 68"/>
                  <a:gd name="T35" fmla="*/ 59 h 75"/>
                  <a:gd name="T36" fmla="*/ 68 w 68"/>
                  <a:gd name="T37" fmla="*/ 3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8" h="75">
                    <a:moveTo>
                      <a:pt x="68" y="38"/>
                    </a:moveTo>
                    <a:cubicBezTo>
                      <a:pt x="68" y="34"/>
                      <a:pt x="63" y="31"/>
                      <a:pt x="59" y="32"/>
                    </a:cubicBezTo>
                    <a:cubicBezTo>
                      <a:pt x="59" y="28"/>
                      <a:pt x="57" y="26"/>
                      <a:pt x="54" y="25"/>
                    </a:cubicBezTo>
                    <a:cubicBezTo>
                      <a:pt x="51" y="25"/>
                      <a:pt x="49" y="26"/>
                      <a:pt x="48" y="28"/>
                    </a:cubicBezTo>
                    <a:cubicBezTo>
                      <a:pt x="48" y="24"/>
                      <a:pt x="45" y="21"/>
                      <a:pt x="42" y="21"/>
                    </a:cubicBezTo>
                    <a:cubicBezTo>
                      <a:pt x="39" y="21"/>
                      <a:pt x="37" y="23"/>
                      <a:pt x="36" y="25"/>
                    </a:cubicBezTo>
                    <a:cubicBezTo>
                      <a:pt x="35" y="6"/>
                      <a:pt x="35" y="6"/>
                      <a:pt x="35" y="6"/>
                    </a:cubicBezTo>
                    <a:cubicBezTo>
                      <a:pt x="35" y="3"/>
                      <a:pt x="33" y="0"/>
                      <a:pt x="30" y="0"/>
                    </a:cubicBezTo>
                    <a:cubicBezTo>
                      <a:pt x="27" y="0"/>
                      <a:pt x="25" y="3"/>
                      <a:pt x="25" y="6"/>
                    </a:cubicBezTo>
                    <a:cubicBezTo>
                      <a:pt x="25" y="6"/>
                      <a:pt x="24" y="39"/>
                      <a:pt x="24" y="41"/>
                    </a:cubicBezTo>
                    <a:cubicBezTo>
                      <a:pt x="24" y="44"/>
                      <a:pt x="21" y="51"/>
                      <a:pt x="16" y="45"/>
                    </a:cubicBezTo>
                    <a:cubicBezTo>
                      <a:pt x="12" y="40"/>
                      <a:pt x="0" y="43"/>
                      <a:pt x="4" y="48"/>
                    </a:cubicBezTo>
                    <a:cubicBezTo>
                      <a:pt x="10" y="55"/>
                      <a:pt x="16" y="65"/>
                      <a:pt x="20" y="66"/>
                    </a:cubicBezTo>
                    <a:cubicBezTo>
                      <a:pt x="28" y="69"/>
                      <a:pt x="29" y="72"/>
                      <a:pt x="29" y="75"/>
                    </a:cubicBezTo>
                    <a:cubicBezTo>
                      <a:pt x="29" y="75"/>
                      <a:pt x="29" y="75"/>
                      <a:pt x="29" y="75"/>
                    </a:cubicBezTo>
                    <a:cubicBezTo>
                      <a:pt x="58" y="75"/>
                      <a:pt x="58" y="75"/>
                      <a:pt x="58" y="75"/>
                    </a:cubicBezTo>
                    <a:cubicBezTo>
                      <a:pt x="58" y="75"/>
                      <a:pt x="58" y="75"/>
                      <a:pt x="58" y="75"/>
                    </a:cubicBezTo>
                    <a:cubicBezTo>
                      <a:pt x="59" y="73"/>
                      <a:pt x="66" y="67"/>
                      <a:pt x="67" y="59"/>
                    </a:cubicBezTo>
                    <a:cubicBezTo>
                      <a:pt x="68" y="51"/>
                      <a:pt x="68" y="38"/>
                      <a:pt x="68" y="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5" tIns="46649" rIns="93295" bIns="46649" numCol="1" anchor="t" anchorCtr="0" compatLnSpc="1">
                <a:prstTxWarp prst="textNoShape">
                  <a:avLst/>
                </a:prstTxWarp>
              </a:bodyPr>
              <a:lstStyle/>
              <a:p>
                <a:pPr defTabSz="914396">
                  <a:defRPr/>
                </a:pPr>
                <a:endParaRPr lang="de-DE" sz="1837">
                  <a:solidFill>
                    <a:srgbClr val="000000"/>
                  </a:solidFill>
                  <a:latin typeface="Arial"/>
                  <a:ea typeface="ＭＳ Ｐゴシック"/>
                </a:endParaRPr>
              </a:p>
            </p:txBody>
          </p:sp>
          <p:sp>
            <p:nvSpPr>
              <p:cNvPr id="84" name="Freeform 55">
                <a:extLst>
                  <a:ext uri="{FF2B5EF4-FFF2-40B4-BE49-F238E27FC236}">
                    <a16:creationId xmlns:a16="http://schemas.microsoft.com/office/drawing/2014/main" id="{56E8B271-9330-4E50-BEF9-1C27B384EA1D}"/>
                  </a:ext>
                </a:extLst>
              </p:cNvPr>
              <p:cNvSpPr>
                <a:spLocks/>
              </p:cNvSpPr>
              <p:nvPr/>
            </p:nvSpPr>
            <p:spPr bwMode="auto">
              <a:xfrm>
                <a:off x="9975851" y="798514"/>
                <a:ext cx="387350" cy="384175"/>
              </a:xfrm>
              <a:custGeom>
                <a:avLst/>
                <a:gdLst>
                  <a:gd name="T0" fmla="*/ 39 w 103"/>
                  <a:gd name="T1" fmla="*/ 90 h 102"/>
                  <a:gd name="T2" fmla="*/ 12 w 103"/>
                  <a:gd name="T3" fmla="*/ 90 h 102"/>
                  <a:gd name="T4" fmla="*/ 12 w 103"/>
                  <a:gd name="T5" fmla="*/ 90 h 102"/>
                  <a:gd name="T6" fmla="*/ 12 w 103"/>
                  <a:gd name="T7" fmla="*/ 12 h 102"/>
                  <a:gd name="T8" fmla="*/ 12 w 103"/>
                  <a:gd name="T9" fmla="*/ 12 h 102"/>
                  <a:gd name="T10" fmla="*/ 90 w 103"/>
                  <a:gd name="T11" fmla="*/ 12 h 102"/>
                  <a:gd name="T12" fmla="*/ 90 w 103"/>
                  <a:gd name="T13" fmla="*/ 12 h 102"/>
                  <a:gd name="T14" fmla="*/ 90 w 103"/>
                  <a:gd name="T15" fmla="*/ 56 h 102"/>
                  <a:gd name="T16" fmla="*/ 90 w 103"/>
                  <a:gd name="T17" fmla="*/ 56 h 102"/>
                  <a:gd name="T18" fmla="*/ 102 w 103"/>
                  <a:gd name="T19" fmla="*/ 62 h 102"/>
                  <a:gd name="T20" fmla="*/ 103 w 103"/>
                  <a:gd name="T21" fmla="*/ 62 h 102"/>
                  <a:gd name="T22" fmla="*/ 103 w 103"/>
                  <a:gd name="T23" fmla="*/ 8 h 102"/>
                  <a:gd name="T24" fmla="*/ 94 w 103"/>
                  <a:gd name="T25" fmla="*/ 0 h 102"/>
                  <a:gd name="T26" fmla="*/ 8 w 103"/>
                  <a:gd name="T27" fmla="*/ 0 h 102"/>
                  <a:gd name="T28" fmla="*/ 0 w 103"/>
                  <a:gd name="T29" fmla="*/ 8 h 102"/>
                  <a:gd name="T30" fmla="*/ 0 w 103"/>
                  <a:gd name="T31" fmla="*/ 93 h 102"/>
                  <a:gd name="T32" fmla="*/ 8 w 103"/>
                  <a:gd name="T33" fmla="*/ 102 h 102"/>
                  <a:gd name="T34" fmla="*/ 48 w 103"/>
                  <a:gd name="T35" fmla="*/ 102 h 102"/>
                  <a:gd name="T36" fmla="*/ 48 w 103"/>
                  <a:gd name="T37" fmla="*/ 102 h 102"/>
                  <a:gd name="T38" fmla="*/ 39 w 103"/>
                  <a:gd name="T39" fmla="*/ 90 h 102"/>
                  <a:gd name="T40" fmla="*/ 39 w 103"/>
                  <a:gd name="T41" fmla="*/ 9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3" h="102">
                    <a:moveTo>
                      <a:pt x="39" y="90"/>
                    </a:moveTo>
                    <a:cubicBezTo>
                      <a:pt x="12" y="90"/>
                      <a:pt x="12" y="90"/>
                      <a:pt x="12" y="90"/>
                    </a:cubicBezTo>
                    <a:cubicBezTo>
                      <a:pt x="12" y="90"/>
                      <a:pt x="12" y="90"/>
                      <a:pt x="12" y="90"/>
                    </a:cubicBezTo>
                    <a:cubicBezTo>
                      <a:pt x="12" y="12"/>
                      <a:pt x="12" y="12"/>
                      <a:pt x="12" y="12"/>
                    </a:cubicBezTo>
                    <a:cubicBezTo>
                      <a:pt x="12" y="12"/>
                      <a:pt x="12" y="12"/>
                      <a:pt x="12" y="12"/>
                    </a:cubicBezTo>
                    <a:cubicBezTo>
                      <a:pt x="90" y="12"/>
                      <a:pt x="90" y="12"/>
                      <a:pt x="90" y="12"/>
                    </a:cubicBezTo>
                    <a:cubicBezTo>
                      <a:pt x="90" y="12"/>
                      <a:pt x="90" y="12"/>
                      <a:pt x="90" y="12"/>
                    </a:cubicBezTo>
                    <a:cubicBezTo>
                      <a:pt x="90" y="56"/>
                      <a:pt x="90" y="56"/>
                      <a:pt x="90" y="56"/>
                    </a:cubicBezTo>
                    <a:cubicBezTo>
                      <a:pt x="90" y="56"/>
                      <a:pt x="90" y="56"/>
                      <a:pt x="90" y="56"/>
                    </a:cubicBezTo>
                    <a:cubicBezTo>
                      <a:pt x="102" y="62"/>
                      <a:pt x="102" y="62"/>
                      <a:pt x="102" y="62"/>
                    </a:cubicBezTo>
                    <a:cubicBezTo>
                      <a:pt x="102" y="62"/>
                      <a:pt x="103" y="62"/>
                      <a:pt x="103" y="62"/>
                    </a:cubicBezTo>
                    <a:cubicBezTo>
                      <a:pt x="103" y="8"/>
                      <a:pt x="103" y="8"/>
                      <a:pt x="103" y="8"/>
                    </a:cubicBezTo>
                    <a:cubicBezTo>
                      <a:pt x="103" y="4"/>
                      <a:pt x="99" y="0"/>
                      <a:pt x="94" y="0"/>
                    </a:cubicBezTo>
                    <a:cubicBezTo>
                      <a:pt x="8" y="0"/>
                      <a:pt x="8" y="0"/>
                      <a:pt x="8" y="0"/>
                    </a:cubicBezTo>
                    <a:cubicBezTo>
                      <a:pt x="4" y="0"/>
                      <a:pt x="0" y="4"/>
                      <a:pt x="0" y="8"/>
                    </a:cubicBezTo>
                    <a:cubicBezTo>
                      <a:pt x="0" y="93"/>
                      <a:pt x="0" y="93"/>
                      <a:pt x="0" y="93"/>
                    </a:cubicBezTo>
                    <a:cubicBezTo>
                      <a:pt x="0" y="98"/>
                      <a:pt x="4" y="102"/>
                      <a:pt x="8" y="102"/>
                    </a:cubicBezTo>
                    <a:cubicBezTo>
                      <a:pt x="48" y="102"/>
                      <a:pt x="48" y="102"/>
                      <a:pt x="48" y="102"/>
                    </a:cubicBezTo>
                    <a:cubicBezTo>
                      <a:pt x="48" y="102"/>
                      <a:pt x="48" y="102"/>
                      <a:pt x="48" y="102"/>
                    </a:cubicBezTo>
                    <a:cubicBezTo>
                      <a:pt x="48" y="100"/>
                      <a:pt x="43" y="92"/>
                      <a:pt x="39" y="90"/>
                    </a:cubicBezTo>
                    <a:cubicBezTo>
                      <a:pt x="39" y="90"/>
                      <a:pt x="39" y="90"/>
                      <a:pt x="39" y="9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3295" tIns="46649" rIns="93295" bIns="46649" numCol="1" anchor="t" anchorCtr="0" compatLnSpc="1">
                <a:prstTxWarp prst="textNoShape">
                  <a:avLst/>
                </a:prstTxWarp>
              </a:bodyPr>
              <a:lstStyle/>
              <a:p>
                <a:pPr defTabSz="914396">
                  <a:defRPr/>
                </a:pPr>
                <a:endParaRPr lang="de-DE" sz="1837">
                  <a:solidFill>
                    <a:srgbClr val="000000"/>
                  </a:solidFill>
                  <a:latin typeface="Arial"/>
                  <a:ea typeface="ＭＳ Ｐゴシック"/>
                </a:endParaRPr>
              </a:p>
            </p:txBody>
          </p:sp>
        </p:grpSp>
      </p:grpSp>
      <p:sp>
        <p:nvSpPr>
          <p:cNvPr id="90" name="Tekstvak 89">
            <a:extLst>
              <a:ext uri="{FF2B5EF4-FFF2-40B4-BE49-F238E27FC236}">
                <a16:creationId xmlns:a16="http://schemas.microsoft.com/office/drawing/2014/main" id="{1D1222CA-FDB4-44A0-A7B0-29D4561C53A5}"/>
              </a:ext>
            </a:extLst>
          </p:cNvPr>
          <p:cNvSpPr txBox="1"/>
          <p:nvPr/>
        </p:nvSpPr>
        <p:spPr>
          <a:xfrm>
            <a:off x="1934547" y="5823907"/>
            <a:ext cx="1712280" cy="21544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r>
              <a:rPr lang="nl-NL" sz="1400" b="1">
                <a:solidFill>
                  <a:schemeClr val="accent4"/>
                </a:solidFill>
              </a:rPr>
              <a:t>Medewerkerspanel</a:t>
            </a:r>
          </a:p>
        </p:txBody>
      </p:sp>
      <p:sp>
        <p:nvSpPr>
          <p:cNvPr id="91" name="Tekstvak 90">
            <a:extLst>
              <a:ext uri="{FF2B5EF4-FFF2-40B4-BE49-F238E27FC236}">
                <a16:creationId xmlns:a16="http://schemas.microsoft.com/office/drawing/2014/main" id="{A593808B-9913-4C5D-B054-BD674B8E9149}"/>
              </a:ext>
            </a:extLst>
          </p:cNvPr>
          <p:cNvSpPr txBox="1"/>
          <p:nvPr/>
        </p:nvSpPr>
        <p:spPr>
          <a:xfrm>
            <a:off x="1568446" y="6039715"/>
            <a:ext cx="2457957" cy="64633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pPr algn="ctr"/>
            <a:r>
              <a:rPr lang="nl-NL" sz="1400" i="1">
                <a:solidFill>
                  <a:schemeClr val="accent4"/>
                </a:solidFill>
              </a:rPr>
              <a:t>“Hier wil ik wel een actieve rol in spelen. Ik meld me aan voor het medewerkerspanel ”</a:t>
            </a:r>
          </a:p>
        </p:txBody>
      </p:sp>
      <p:grpSp>
        <p:nvGrpSpPr>
          <p:cNvPr id="92" name="Groep 91">
            <a:extLst>
              <a:ext uri="{FF2B5EF4-FFF2-40B4-BE49-F238E27FC236}">
                <a16:creationId xmlns:a16="http://schemas.microsoft.com/office/drawing/2014/main" id="{D6A7D573-1F70-441B-BCF0-D614A11EF8FB}"/>
              </a:ext>
            </a:extLst>
          </p:cNvPr>
          <p:cNvGrpSpPr/>
          <p:nvPr/>
        </p:nvGrpSpPr>
        <p:grpSpPr>
          <a:xfrm>
            <a:off x="2217347" y="4707763"/>
            <a:ext cx="1087732" cy="1089006"/>
            <a:chOff x="2440088" y="4419948"/>
            <a:chExt cx="1087732" cy="1089006"/>
          </a:xfrm>
        </p:grpSpPr>
        <p:sp>
          <p:nvSpPr>
            <p:cNvPr id="93" name="Oval 81">
              <a:extLst>
                <a:ext uri="{FF2B5EF4-FFF2-40B4-BE49-F238E27FC236}">
                  <a16:creationId xmlns:a16="http://schemas.microsoft.com/office/drawing/2014/main" id="{5B973353-D8F0-418F-8157-5DA65EDB51DD}"/>
                </a:ext>
              </a:extLst>
            </p:cNvPr>
            <p:cNvSpPr>
              <a:spLocks/>
            </p:cNvSpPr>
            <p:nvPr/>
          </p:nvSpPr>
          <p:spPr>
            <a:xfrm>
              <a:off x="2440088" y="4419948"/>
              <a:ext cx="1087732" cy="1089006"/>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defTabSz="914396">
                <a:defRPr/>
              </a:pPr>
              <a:endParaRPr lang="fr-FR" sz="1428" err="1">
                <a:solidFill>
                  <a:srgbClr val="000000"/>
                </a:solidFill>
                <a:latin typeface="Arial"/>
                <a:ea typeface="ＭＳ Ｐゴシック"/>
              </a:endParaRPr>
            </a:p>
          </p:txBody>
        </p:sp>
        <p:pic>
          <p:nvPicPr>
            <p:cNvPr id="94" name="Graphic 93" descr="Klantbeoordeling">
              <a:extLst>
                <a:ext uri="{FF2B5EF4-FFF2-40B4-BE49-F238E27FC236}">
                  <a16:creationId xmlns:a16="http://schemas.microsoft.com/office/drawing/2014/main" id="{F6C47E99-BFA5-406E-B516-3F8B5A51D74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612310" y="4618875"/>
              <a:ext cx="708212" cy="708212"/>
            </a:xfrm>
            <a:prstGeom prst="rect">
              <a:avLst/>
            </a:prstGeom>
          </p:spPr>
        </p:pic>
      </p:grpSp>
      <p:sp>
        <p:nvSpPr>
          <p:cNvPr id="87" name="Rounded Rectangle 10">
            <a:extLst>
              <a:ext uri="{FF2B5EF4-FFF2-40B4-BE49-F238E27FC236}">
                <a16:creationId xmlns:a16="http://schemas.microsoft.com/office/drawing/2014/main" id="{11A2D1A5-BCE0-45B9-BB0F-EAFADD5B80C5}"/>
              </a:ext>
            </a:extLst>
          </p:cNvPr>
          <p:cNvSpPr/>
          <p:nvPr/>
        </p:nvSpPr>
        <p:spPr>
          <a:xfrm>
            <a:off x="5430349" y="2003934"/>
            <a:ext cx="2318940" cy="2540631"/>
          </a:xfrm>
          <a:prstGeom prst="roundRect">
            <a:avLst/>
          </a:prstGeom>
          <a:no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err="1">
              <a:solidFill>
                <a:schemeClr val="tx1"/>
              </a:solidFill>
            </a:endParaRPr>
          </a:p>
        </p:txBody>
      </p:sp>
    </p:spTree>
    <p:extLst>
      <p:ext uri="{BB962C8B-B14F-4D97-AF65-F5344CB8AC3E}">
        <p14:creationId xmlns:p14="http://schemas.microsoft.com/office/powerpoint/2010/main" val="6297108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69321" y="472846"/>
            <a:ext cx="10767862" cy="439639"/>
          </a:xfrm>
        </p:spPr>
        <p:txBody>
          <a:bodyPr/>
          <a:lstStyle/>
          <a:p>
            <a:r>
              <a:rPr lang="nl-NL" sz="2850"/>
              <a:t>Hoog-over opzet dialoogsessie medewerkers</a:t>
            </a:r>
            <a:endParaRPr lang="en-GB" sz="2850"/>
          </a:p>
        </p:txBody>
      </p:sp>
      <p:sp>
        <p:nvSpPr>
          <p:cNvPr id="3" name="Tijdelijke aanduiding voor inhoud 2"/>
          <p:cNvSpPr>
            <a:spLocks noGrp="1"/>
          </p:cNvSpPr>
          <p:nvPr>
            <p:ph idx="1"/>
          </p:nvPr>
        </p:nvSpPr>
        <p:spPr>
          <a:xfrm>
            <a:off x="869321" y="1137175"/>
            <a:ext cx="10869460" cy="4834828"/>
          </a:xfrm>
        </p:spPr>
        <p:txBody>
          <a:bodyPr/>
          <a:lstStyle/>
          <a:p>
            <a:r>
              <a:rPr lang="nl-NL" sz="1600" b="1">
                <a:solidFill>
                  <a:schemeClr val="accent4"/>
                </a:solidFill>
                <a:latin typeface="Arial"/>
                <a:cs typeface="Arial"/>
              </a:rPr>
              <a:t>Opening </a:t>
            </a:r>
            <a:endParaRPr lang="nl-NL" sz="1600" b="1">
              <a:solidFill>
                <a:schemeClr val="accent4"/>
              </a:solidFill>
              <a:latin typeface="Arial" panose="020B0604020202020204" pitchFamily="34" charset="0"/>
              <a:cs typeface="Arial" panose="020B0604020202020204" pitchFamily="34" charset="0"/>
            </a:endParaRPr>
          </a:p>
          <a:p>
            <a:pPr marL="465455" lvl="1" indent="-285115"/>
            <a:r>
              <a:rPr lang="nl-NL" sz="1600">
                <a:latin typeface="Arial"/>
                <a:cs typeface="Arial"/>
              </a:rPr>
              <a:t>Introductie van aanwezigen</a:t>
            </a:r>
          </a:p>
          <a:p>
            <a:pPr marL="465455" lvl="1" indent="-285115"/>
            <a:r>
              <a:rPr lang="nl-NL" sz="1600">
                <a:latin typeface="Arial"/>
                <a:cs typeface="Arial"/>
              </a:rPr>
              <a:t>Manager vertelt waarom de instelling kiest voor het bespreekbaar maken van dit onderwerp</a:t>
            </a:r>
            <a:endParaRPr lang="nl-NL" sz="1600">
              <a:cs typeface="Arial"/>
            </a:endParaRPr>
          </a:p>
          <a:p>
            <a:pPr marL="465455" lvl="1" indent="-285115"/>
            <a:r>
              <a:rPr lang="nl-NL" sz="1600">
                <a:latin typeface="Arial"/>
                <a:cs typeface="Arial"/>
              </a:rPr>
              <a:t>Trainer vertelt hoe het programma van de dialoogsessie eruit ziet </a:t>
            </a:r>
            <a:endParaRPr lang="nl-NL" sz="1600">
              <a:latin typeface="Arial" panose="020B0604020202020204" pitchFamily="34" charset="0"/>
              <a:cs typeface="Arial" panose="020B0604020202020204" pitchFamily="34" charset="0"/>
            </a:endParaRPr>
          </a:p>
          <a:p>
            <a:pPr marL="465455" lvl="1" indent="-285115"/>
            <a:r>
              <a:rPr lang="nl-NL" sz="1600">
                <a:latin typeface="Arial"/>
                <a:cs typeface="Arial"/>
              </a:rPr>
              <a:t>Korte opwarmoefeningen </a:t>
            </a:r>
          </a:p>
          <a:p>
            <a:pPr marL="465455" lvl="1" indent="-285115">
              <a:buFont typeface="Arial" panose="020B0604020202020204" pitchFamily="34" charset="0"/>
              <a:buChar char="•"/>
            </a:pPr>
            <a:endParaRPr lang="nl-NL" sz="1600">
              <a:latin typeface="Arial" panose="020B0604020202020204" pitchFamily="34" charset="0"/>
              <a:cs typeface="Arial" panose="020B0604020202020204" pitchFamily="34" charset="0"/>
            </a:endParaRPr>
          </a:p>
          <a:p>
            <a:r>
              <a:rPr lang="nl-NL" sz="1600" b="1">
                <a:solidFill>
                  <a:schemeClr val="accent4"/>
                </a:solidFill>
                <a:latin typeface="Arial"/>
                <a:cs typeface="Arial"/>
              </a:rPr>
              <a:t>Kennismaking met het thema</a:t>
            </a:r>
          </a:p>
          <a:p>
            <a:pPr marL="465455" lvl="1" indent="-285115"/>
            <a:r>
              <a:rPr lang="nl-NL" sz="1600">
                <a:latin typeface="Arial"/>
                <a:cs typeface="Arial"/>
              </a:rPr>
              <a:t>Feit en fabel</a:t>
            </a:r>
          </a:p>
          <a:p>
            <a:pPr marL="285115" indent="-285115">
              <a:buFont typeface="Arial" panose="020B0604020202020204" pitchFamily="34" charset="0"/>
              <a:buChar char="•"/>
            </a:pPr>
            <a:endParaRPr lang="nl-NL">
              <a:latin typeface="Arial" panose="020B0604020202020204" pitchFamily="34" charset="0"/>
              <a:cs typeface="Arial" panose="020B0604020202020204" pitchFamily="34" charset="0"/>
            </a:endParaRPr>
          </a:p>
          <a:p>
            <a:r>
              <a:rPr lang="nl-NL" sz="1600" b="1">
                <a:solidFill>
                  <a:schemeClr val="accent4"/>
                </a:solidFill>
                <a:latin typeface="Arial"/>
                <a:cs typeface="Arial"/>
              </a:rPr>
              <a:t>In dialoog a.d.h.v. casuïstiek uit het filmpje over </a:t>
            </a:r>
            <a:r>
              <a:rPr lang="nl-NL" sz="1600" b="1" err="1">
                <a:solidFill>
                  <a:schemeClr val="accent4"/>
                </a:solidFill>
                <a:latin typeface="Arial"/>
                <a:cs typeface="Arial"/>
              </a:rPr>
              <a:t>contractuibreiding</a:t>
            </a:r>
            <a:r>
              <a:rPr lang="nl-NL" sz="1600" b="1">
                <a:solidFill>
                  <a:schemeClr val="accent4"/>
                </a:solidFill>
                <a:latin typeface="Arial"/>
                <a:cs typeface="Arial"/>
              </a:rPr>
              <a:t> </a:t>
            </a:r>
          </a:p>
          <a:p>
            <a:pPr marL="465455" lvl="1" indent="-285115"/>
            <a:r>
              <a:rPr lang="nl-NL" sz="1600">
                <a:latin typeface="Arial"/>
                <a:cs typeface="Arial"/>
              </a:rPr>
              <a:t>Film + bespreking </a:t>
            </a:r>
          </a:p>
          <a:p>
            <a:pPr marL="465455" lvl="1" indent="-285115"/>
            <a:r>
              <a:rPr lang="nl-NL" sz="1600">
                <a:latin typeface="Arial"/>
                <a:cs typeface="Arial"/>
              </a:rPr>
              <a:t>In gesprek over motieven, belemmeringen en overtuigingen</a:t>
            </a:r>
          </a:p>
          <a:p>
            <a:pPr marL="179705" lvl="1" indent="0">
              <a:buNone/>
            </a:pPr>
            <a:endParaRPr lang="nl-NL">
              <a:latin typeface="Arial" panose="020B0604020202020204" pitchFamily="34" charset="0"/>
              <a:cs typeface="Arial" panose="020B0604020202020204" pitchFamily="34" charset="0"/>
            </a:endParaRPr>
          </a:p>
          <a:p>
            <a:r>
              <a:rPr lang="nl-NL" sz="1600" b="1">
                <a:solidFill>
                  <a:schemeClr val="accent4"/>
                </a:solidFill>
                <a:latin typeface="Arial"/>
                <a:cs typeface="Arial"/>
              </a:rPr>
              <a:t>Toepassing thematiek op persoonlijke situatie</a:t>
            </a:r>
          </a:p>
          <a:p>
            <a:pPr marL="465455" lvl="1" indent="-285115"/>
            <a:r>
              <a:rPr lang="nl-NL" sz="1600">
                <a:latin typeface="Arial"/>
                <a:cs typeface="Arial"/>
              </a:rPr>
              <a:t>A.d.h.v. stellingen (‘waardenverkenning’)</a:t>
            </a:r>
          </a:p>
          <a:p>
            <a:pPr marL="179705" lvl="1" indent="0">
              <a:buNone/>
            </a:pPr>
            <a:endParaRPr lang="nl-NL">
              <a:latin typeface="Arial" panose="020B0604020202020204" pitchFamily="34" charset="0"/>
              <a:cs typeface="Arial" panose="020B0604020202020204" pitchFamily="34" charset="0"/>
            </a:endParaRPr>
          </a:p>
          <a:p>
            <a:r>
              <a:rPr lang="nl-NL" sz="1600" b="1">
                <a:solidFill>
                  <a:schemeClr val="accent4"/>
                </a:solidFill>
                <a:latin typeface="Arial"/>
                <a:cs typeface="Arial"/>
              </a:rPr>
              <a:t>Afsluiting	</a:t>
            </a:r>
          </a:p>
          <a:p>
            <a:pPr marL="465455" lvl="1" indent="-285115"/>
            <a:r>
              <a:rPr lang="nl-NL" sz="1600">
                <a:latin typeface="Arial"/>
                <a:cs typeface="Arial"/>
              </a:rPr>
              <a:t>Terugblik </a:t>
            </a:r>
            <a:endParaRPr lang="nl-NL" sz="1600">
              <a:latin typeface="Arial" panose="020B0604020202020204" pitchFamily="34" charset="0"/>
              <a:cs typeface="Arial" panose="020B0604020202020204" pitchFamily="34" charset="0"/>
            </a:endParaRPr>
          </a:p>
          <a:p>
            <a:pPr marL="465455" lvl="1" indent="-285115"/>
            <a:r>
              <a:rPr lang="nl-NL" sz="1600">
                <a:latin typeface="Arial"/>
                <a:cs typeface="Arial"/>
              </a:rPr>
              <a:t>Oproep Goed Gesprek =&gt; bij wie kunnen ze terecht?</a:t>
            </a:r>
          </a:p>
          <a:p>
            <a:pPr marL="285115" indent="-285115">
              <a:buFont typeface="Arial" panose="020B0604020202020204" pitchFamily="34" charset="0"/>
              <a:buChar char="•"/>
            </a:pPr>
            <a:endParaRPr lang="nl-NL">
              <a:cs typeface="Arial"/>
            </a:endParaRPr>
          </a:p>
          <a:p>
            <a:r>
              <a:rPr lang="nl-NL" sz="1600"/>
              <a:t>						</a:t>
            </a:r>
            <a:endParaRPr lang="nl-NL" sz="1600">
              <a:cs typeface="Arial"/>
            </a:endParaRPr>
          </a:p>
          <a:p>
            <a:r>
              <a:rPr lang="nl-NL" sz="1600"/>
              <a:t>	</a:t>
            </a:r>
            <a:endParaRPr lang="nl-NL" sz="1600">
              <a:cs typeface="Arial"/>
            </a:endParaRPr>
          </a:p>
          <a:p>
            <a:endParaRPr lang="nl-NL"/>
          </a:p>
          <a:p>
            <a:endParaRPr lang="nl-NL"/>
          </a:p>
          <a:p>
            <a:endParaRPr lang="nl-NL"/>
          </a:p>
          <a:p>
            <a:pPr marL="285115" indent="-285115">
              <a:buFont typeface="Arial" panose="020B0604020202020204" pitchFamily="34" charset="0"/>
              <a:buChar char="•"/>
            </a:pPr>
            <a:endParaRPr lang="nl-NL">
              <a:cs typeface="Arial"/>
            </a:endParaRPr>
          </a:p>
          <a:p>
            <a:pPr marL="285115" indent="-285115">
              <a:buFont typeface="Arial" panose="020B0604020202020204" pitchFamily="34" charset="0"/>
              <a:buChar char="•"/>
            </a:pPr>
            <a:endParaRPr lang="nl-NL">
              <a:cs typeface="Arial"/>
            </a:endParaRPr>
          </a:p>
          <a:p>
            <a:pPr marL="285115" indent="-285115">
              <a:buFont typeface="Arial" panose="020B0604020202020204" pitchFamily="34" charset="0"/>
              <a:buChar char="•"/>
            </a:pPr>
            <a:endParaRPr lang="nl-NL">
              <a:cs typeface="Arial"/>
            </a:endParaRPr>
          </a:p>
          <a:p>
            <a:pPr marL="285115" indent="-285115">
              <a:buFont typeface="Arial" panose="020B0604020202020204" pitchFamily="34" charset="0"/>
              <a:buChar char="•"/>
            </a:pPr>
            <a:endParaRPr lang="nl-NL">
              <a:cs typeface="Arial"/>
            </a:endParaRPr>
          </a:p>
          <a:p>
            <a:endParaRPr lang="nl-NL"/>
          </a:p>
          <a:p>
            <a:endParaRPr lang="en-GB"/>
          </a:p>
        </p:txBody>
      </p:sp>
      <p:sp>
        <p:nvSpPr>
          <p:cNvPr id="12" name="Stroomdiagram: Verbindingslijn 11">
            <a:extLst>
              <a:ext uri="{FF2B5EF4-FFF2-40B4-BE49-F238E27FC236}">
                <a16:creationId xmlns:a16="http://schemas.microsoft.com/office/drawing/2014/main" id="{41141021-8ED8-405C-B824-6DFA13280767}"/>
              </a:ext>
            </a:extLst>
          </p:cNvPr>
          <p:cNvSpPr/>
          <p:nvPr/>
        </p:nvSpPr>
        <p:spPr>
          <a:xfrm>
            <a:off x="10271634" y="197496"/>
            <a:ext cx="1365548" cy="1361659"/>
          </a:xfrm>
          <a:prstGeom prst="flowChartConnector">
            <a:avLst/>
          </a:prstGeom>
          <a:solidFill>
            <a:schemeClr val="bg1"/>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rtlCol="0" anchor="ctr"/>
          <a:lstStyle/>
          <a:p>
            <a:pPr algn="ctr" defTabSz="914299" fontAlgn="base">
              <a:spcBef>
                <a:spcPct val="0"/>
              </a:spcBef>
              <a:spcAft>
                <a:spcPct val="0"/>
              </a:spcAft>
              <a:defRPr/>
            </a:pPr>
            <a:endParaRPr lang="nl-NL" sz="1326" err="1">
              <a:solidFill>
                <a:srgbClr val="000000"/>
              </a:solidFill>
              <a:latin typeface="Arial"/>
              <a:ea typeface="ＭＳ Ｐゴシック"/>
            </a:endParaRPr>
          </a:p>
        </p:txBody>
      </p:sp>
      <p:grpSp>
        <p:nvGrpSpPr>
          <p:cNvPr id="13" name="Group 105">
            <a:extLst>
              <a:ext uri="{FF2B5EF4-FFF2-40B4-BE49-F238E27FC236}">
                <a16:creationId xmlns:a16="http://schemas.microsoft.com/office/drawing/2014/main" id="{BDE215B1-D50E-43BC-8EE8-12C9F8A2AAAB}"/>
              </a:ext>
            </a:extLst>
          </p:cNvPr>
          <p:cNvGrpSpPr/>
          <p:nvPr/>
        </p:nvGrpSpPr>
        <p:grpSpPr>
          <a:xfrm>
            <a:off x="10601640" y="473724"/>
            <a:ext cx="705536" cy="721816"/>
            <a:chOff x="1527148" y="1183382"/>
            <a:chExt cx="3924745" cy="4015292"/>
          </a:xfrm>
          <a:solidFill>
            <a:schemeClr val="accent4"/>
          </a:solidFill>
        </p:grpSpPr>
        <p:sp>
          <p:nvSpPr>
            <p:cNvPr id="14" name="Freeform 255">
              <a:extLst>
                <a:ext uri="{FF2B5EF4-FFF2-40B4-BE49-F238E27FC236}">
                  <a16:creationId xmlns:a16="http://schemas.microsoft.com/office/drawing/2014/main" id="{79401B07-B8FB-49BC-B598-DAF20E6F89E6}"/>
                </a:ext>
              </a:extLst>
            </p:cNvPr>
            <p:cNvSpPr/>
            <p:nvPr/>
          </p:nvSpPr>
          <p:spPr bwMode="auto">
            <a:xfrm>
              <a:off x="1758949" y="1597450"/>
              <a:ext cx="2219313" cy="1994982"/>
            </a:xfrm>
            <a:custGeom>
              <a:avLst/>
              <a:gdLst>
                <a:gd name="connsiteX0" fmla="*/ 2120933 w 2219312"/>
                <a:gd name="connsiteY0" fmla="*/ 386785 h 1994980"/>
                <a:gd name="connsiteX1" fmla="*/ 2156172 w 2219312"/>
                <a:gd name="connsiteY1" fmla="*/ 394345 h 1994980"/>
                <a:gd name="connsiteX2" fmla="*/ 2203169 w 2219312"/>
                <a:gd name="connsiteY2" fmla="*/ 513787 h 1994980"/>
                <a:gd name="connsiteX3" fmla="*/ 2161490 w 2219312"/>
                <a:gd name="connsiteY3" fmla="*/ 609544 h 1994980"/>
                <a:gd name="connsiteX4" fmla="*/ 2185591 w 2219312"/>
                <a:gd name="connsiteY4" fmla="*/ 642827 h 1994980"/>
                <a:gd name="connsiteX5" fmla="*/ 2187575 w 2219312"/>
                <a:gd name="connsiteY5" fmla="*/ 836105 h 1994980"/>
                <a:gd name="connsiteX6" fmla="*/ 1200150 w 2219312"/>
                <a:gd name="connsiteY6" fmla="*/ 1347280 h 1994980"/>
                <a:gd name="connsiteX7" fmla="*/ 1200150 w 2219312"/>
                <a:gd name="connsiteY7" fmla="*/ 1994980 h 1994980"/>
                <a:gd name="connsiteX8" fmla="*/ 818455 w 2219312"/>
                <a:gd name="connsiteY8" fmla="*/ 1994980 h 1994980"/>
                <a:gd name="connsiteX9" fmla="*/ 779716 w 2219312"/>
                <a:gd name="connsiteY9" fmla="*/ 1923609 h 1994980"/>
                <a:gd name="connsiteX10" fmla="*/ 386514 w 2219312"/>
                <a:gd name="connsiteY10" fmla="*/ 1714545 h 1994980"/>
                <a:gd name="connsiteX11" fmla="*/ 51215 w 2219312"/>
                <a:gd name="connsiteY11" fmla="*/ 1853431 h 1994980"/>
                <a:gd name="connsiteX12" fmla="*/ 0 w 2219312"/>
                <a:gd name="connsiteY12" fmla="*/ 1915503 h 1994980"/>
                <a:gd name="connsiteX13" fmla="*/ 0 w 2219312"/>
                <a:gd name="connsiteY13" fmla="*/ 1359980 h 1994980"/>
                <a:gd name="connsiteX14" fmla="*/ 333375 w 2219312"/>
                <a:gd name="connsiteY14" fmla="*/ 944055 h 1994980"/>
                <a:gd name="connsiteX15" fmla="*/ 1136650 w 2219312"/>
                <a:gd name="connsiteY15" fmla="*/ 864680 h 1994980"/>
                <a:gd name="connsiteX16" fmla="*/ 1884877 w 2219312"/>
                <a:gd name="connsiteY16" fmla="*/ 609527 h 1994980"/>
                <a:gd name="connsiteX17" fmla="*/ 1983099 w 2219312"/>
                <a:gd name="connsiteY17" fmla="*/ 564557 h 1994980"/>
                <a:gd name="connsiteX18" fmla="*/ 2036730 w 2219312"/>
                <a:gd name="connsiteY18" fmla="*/ 441342 h 1994980"/>
                <a:gd name="connsiteX19" fmla="*/ 2120933 w 2219312"/>
                <a:gd name="connsiteY19" fmla="*/ 386785 h 1994980"/>
                <a:gd name="connsiteX20" fmla="*/ 678015 w 2219312"/>
                <a:gd name="connsiteY20" fmla="*/ 0 h 1994980"/>
                <a:gd name="connsiteX21" fmla="*/ 1061891 w 2219312"/>
                <a:gd name="connsiteY21" fmla="*/ 383876 h 1994980"/>
                <a:gd name="connsiteX22" fmla="*/ 678015 w 2219312"/>
                <a:gd name="connsiteY22" fmla="*/ 767752 h 1994980"/>
                <a:gd name="connsiteX23" fmla="*/ 294139 w 2219312"/>
                <a:gd name="connsiteY23" fmla="*/ 383876 h 1994980"/>
                <a:gd name="connsiteX24" fmla="*/ 678015 w 2219312"/>
                <a:gd name="connsiteY24" fmla="*/ 0 h 1994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219312" h="1994980">
                  <a:moveTo>
                    <a:pt x="2120933" y="386785"/>
                  </a:moveTo>
                  <a:cubicBezTo>
                    <a:pt x="2132722" y="386908"/>
                    <a:pt x="2144682" y="389344"/>
                    <a:pt x="2156172" y="394345"/>
                  </a:cubicBezTo>
                  <a:cubicBezTo>
                    <a:pt x="2202133" y="414350"/>
                    <a:pt x="2223174" y="467826"/>
                    <a:pt x="2203169" y="513787"/>
                  </a:cubicBezTo>
                  <a:lnTo>
                    <a:pt x="2161490" y="609544"/>
                  </a:lnTo>
                  <a:lnTo>
                    <a:pt x="2185591" y="642827"/>
                  </a:lnTo>
                  <a:cubicBezTo>
                    <a:pt x="2225411" y="713603"/>
                    <a:pt x="2234671" y="802239"/>
                    <a:pt x="2187575" y="836105"/>
                  </a:cubicBezTo>
                  <a:cubicBezTo>
                    <a:pt x="1893358" y="1062588"/>
                    <a:pt x="1564217" y="1209697"/>
                    <a:pt x="1200150" y="1347280"/>
                  </a:cubicBezTo>
                  <a:lnTo>
                    <a:pt x="1200150" y="1994980"/>
                  </a:lnTo>
                  <a:lnTo>
                    <a:pt x="818455" y="1994980"/>
                  </a:lnTo>
                  <a:lnTo>
                    <a:pt x="779716" y="1923609"/>
                  </a:lnTo>
                  <a:cubicBezTo>
                    <a:pt x="694501" y="1797475"/>
                    <a:pt x="550192" y="1714545"/>
                    <a:pt x="386514" y="1714545"/>
                  </a:cubicBezTo>
                  <a:cubicBezTo>
                    <a:pt x="255572" y="1714545"/>
                    <a:pt x="137025" y="1767620"/>
                    <a:pt x="51215" y="1853431"/>
                  </a:cubicBezTo>
                  <a:lnTo>
                    <a:pt x="0" y="1915503"/>
                  </a:lnTo>
                  <a:lnTo>
                    <a:pt x="0" y="1359980"/>
                  </a:lnTo>
                  <a:cubicBezTo>
                    <a:pt x="22225" y="1163130"/>
                    <a:pt x="98425" y="1004380"/>
                    <a:pt x="333375" y="944055"/>
                  </a:cubicBezTo>
                  <a:cubicBezTo>
                    <a:pt x="639233" y="880555"/>
                    <a:pt x="872067" y="896430"/>
                    <a:pt x="1136650" y="864680"/>
                  </a:cubicBezTo>
                  <a:cubicBezTo>
                    <a:pt x="1275556" y="853568"/>
                    <a:pt x="1606501" y="733066"/>
                    <a:pt x="1884877" y="609527"/>
                  </a:cubicBezTo>
                  <a:lnTo>
                    <a:pt x="1983099" y="564557"/>
                  </a:lnTo>
                  <a:lnTo>
                    <a:pt x="2036730" y="441342"/>
                  </a:lnTo>
                  <a:cubicBezTo>
                    <a:pt x="2051734" y="406871"/>
                    <a:pt x="2085565" y="386418"/>
                    <a:pt x="2120933" y="386785"/>
                  </a:cubicBezTo>
                  <a:close/>
                  <a:moveTo>
                    <a:pt x="678015" y="0"/>
                  </a:moveTo>
                  <a:cubicBezTo>
                    <a:pt x="890024" y="0"/>
                    <a:pt x="1061891" y="171867"/>
                    <a:pt x="1061891" y="383876"/>
                  </a:cubicBezTo>
                  <a:cubicBezTo>
                    <a:pt x="1061891" y="595885"/>
                    <a:pt x="890024" y="767752"/>
                    <a:pt x="678015" y="767752"/>
                  </a:cubicBezTo>
                  <a:cubicBezTo>
                    <a:pt x="466006" y="767752"/>
                    <a:pt x="294139" y="595885"/>
                    <a:pt x="294139" y="383876"/>
                  </a:cubicBezTo>
                  <a:cubicBezTo>
                    <a:pt x="294139" y="171867"/>
                    <a:pt x="466006" y="0"/>
                    <a:pt x="678015" y="0"/>
                  </a:cubicBezTo>
                  <a:close/>
                </a:path>
              </a:pathLst>
            </a:custGeom>
            <a:grpFill/>
            <a:ln>
              <a:noFill/>
            </a:ln>
            <a:effectLst/>
          </p:spPr>
          <p:txBody>
            <a:bodyPr rot="0" spcFirstLastPara="0" vertOverflow="overflow" horzOverflow="overflow" vert="horz" wrap="square" lIns="95191" tIns="95191" rIns="95191" bIns="95191" numCol="1" spcCol="0" rtlCol="0" fromWordArt="0" anchor="t" anchorCtr="0" forceAA="0" compatLnSpc="1">
              <a:prstTxWarp prst="textNoShape">
                <a:avLst/>
              </a:prstTxWarp>
              <a:noAutofit/>
            </a:bodyPr>
            <a:lstStyle/>
            <a:p>
              <a:pPr algn="ctr" defTabSz="932958" fontAlgn="base">
                <a:spcBef>
                  <a:spcPct val="0"/>
                </a:spcBef>
                <a:spcAft>
                  <a:spcPct val="0"/>
                </a:spcAft>
                <a:defRPr/>
              </a:pPr>
              <a:endParaRPr lang="de-DE" sz="1874">
                <a:solidFill>
                  <a:srgbClr val="000000"/>
                </a:solidFill>
                <a:latin typeface="Arial" pitchFamily="34" charset="0"/>
                <a:ea typeface="ＭＳ Ｐゴシック"/>
                <a:cs typeface="Arial" pitchFamily="34" charset="0"/>
              </a:endParaRPr>
            </a:p>
          </p:txBody>
        </p:sp>
        <p:sp>
          <p:nvSpPr>
            <p:cNvPr id="15" name="Freeform 256">
              <a:extLst>
                <a:ext uri="{FF2B5EF4-FFF2-40B4-BE49-F238E27FC236}">
                  <a16:creationId xmlns:a16="http://schemas.microsoft.com/office/drawing/2014/main" id="{F32230BB-001D-4675-ACA8-D07BF51667A7}"/>
                </a:ext>
              </a:extLst>
            </p:cNvPr>
            <p:cNvSpPr/>
            <p:nvPr/>
          </p:nvSpPr>
          <p:spPr bwMode="auto">
            <a:xfrm>
              <a:off x="3140013" y="1183382"/>
              <a:ext cx="2311880" cy="2027209"/>
            </a:xfrm>
            <a:custGeom>
              <a:avLst/>
              <a:gdLst>
                <a:gd name="connsiteX0" fmla="*/ 0 w 2311880"/>
                <a:gd name="connsiteY0" fmla="*/ 1889185 h 2027210"/>
                <a:gd name="connsiteX1" fmla="*/ 0 w 2311880"/>
                <a:gd name="connsiteY1" fmla="*/ 1889186 h 2027210"/>
                <a:gd name="connsiteX2" fmla="*/ 0 w 2311880"/>
                <a:gd name="connsiteY2" fmla="*/ 1889186 h 2027210"/>
                <a:gd name="connsiteX3" fmla="*/ 0 w 2311880"/>
                <a:gd name="connsiteY3" fmla="*/ 345057 h 2027210"/>
                <a:gd name="connsiteX4" fmla="*/ 0 w 2311880"/>
                <a:gd name="connsiteY4" fmla="*/ 345058 h 2027210"/>
                <a:gd name="connsiteX5" fmla="*/ 0 w 2311880"/>
                <a:gd name="connsiteY5" fmla="*/ 345058 h 2027210"/>
                <a:gd name="connsiteX6" fmla="*/ 1026542 w 2311880"/>
                <a:gd name="connsiteY6" fmla="*/ 0 h 2027210"/>
                <a:gd name="connsiteX7" fmla="*/ 1285338 w 2311880"/>
                <a:gd name="connsiteY7" fmla="*/ 0 h 2027210"/>
                <a:gd name="connsiteX8" fmla="*/ 1440614 w 2311880"/>
                <a:gd name="connsiteY8" fmla="*/ 155276 h 2027210"/>
                <a:gd name="connsiteX9" fmla="*/ 1440614 w 2311880"/>
                <a:gd name="connsiteY9" fmla="*/ 207034 h 2027210"/>
                <a:gd name="connsiteX10" fmla="*/ 2173854 w 2311880"/>
                <a:gd name="connsiteY10" fmla="*/ 207034 h 2027210"/>
                <a:gd name="connsiteX11" fmla="*/ 2173855 w 2311880"/>
                <a:gd name="connsiteY11" fmla="*/ 207034 h 2027210"/>
                <a:gd name="connsiteX12" fmla="*/ 2173856 w 2311880"/>
                <a:gd name="connsiteY12" fmla="*/ 207034 h 2027210"/>
                <a:gd name="connsiteX13" fmla="*/ 2311880 w 2311880"/>
                <a:gd name="connsiteY13" fmla="*/ 345058 h 2027210"/>
                <a:gd name="connsiteX14" fmla="*/ 2311879 w 2311880"/>
                <a:gd name="connsiteY14" fmla="*/ 345058 h 2027210"/>
                <a:gd name="connsiteX15" fmla="*/ 2311878 w 2311880"/>
                <a:gd name="connsiteY15" fmla="*/ 345063 h 2027210"/>
                <a:gd name="connsiteX16" fmla="*/ 2311878 w 2311880"/>
                <a:gd name="connsiteY16" fmla="*/ 1889176 h 2027210"/>
                <a:gd name="connsiteX17" fmla="*/ 2311880 w 2311880"/>
                <a:gd name="connsiteY17" fmla="*/ 1889186 h 2027210"/>
                <a:gd name="connsiteX18" fmla="*/ 2311879 w 2311880"/>
                <a:gd name="connsiteY18" fmla="*/ 1889186 h 2027210"/>
                <a:gd name="connsiteX19" fmla="*/ 2173855 w 2311880"/>
                <a:gd name="connsiteY19" fmla="*/ 2027210 h 2027210"/>
                <a:gd name="connsiteX20" fmla="*/ 2173854 w 2311880"/>
                <a:gd name="connsiteY20" fmla="*/ 2027210 h 2027210"/>
                <a:gd name="connsiteX21" fmla="*/ 2173854 w 2311880"/>
                <a:gd name="connsiteY21" fmla="*/ 2027210 h 2027210"/>
                <a:gd name="connsiteX22" fmla="*/ 2173854 w 2311880"/>
                <a:gd name="connsiteY22" fmla="*/ 2027210 h 2027210"/>
                <a:gd name="connsiteX23" fmla="*/ 138024 w 2311880"/>
                <a:gd name="connsiteY23" fmla="*/ 2027209 h 2027210"/>
                <a:gd name="connsiteX24" fmla="*/ 10846 w 2311880"/>
                <a:gd name="connsiteY24" fmla="*/ 1942910 h 2027210"/>
                <a:gd name="connsiteX25" fmla="*/ 0 w 2311880"/>
                <a:gd name="connsiteY25" fmla="*/ 1889186 h 2027210"/>
                <a:gd name="connsiteX26" fmla="*/ 10846 w 2311880"/>
                <a:gd name="connsiteY26" fmla="*/ 1835461 h 2027210"/>
                <a:gd name="connsiteX27" fmla="*/ 138024 w 2311880"/>
                <a:gd name="connsiteY27" fmla="*/ 1751162 h 2027210"/>
                <a:gd name="connsiteX28" fmla="*/ 2035830 w 2311880"/>
                <a:gd name="connsiteY28" fmla="*/ 1751162 h 2027210"/>
                <a:gd name="connsiteX29" fmla="*/ 2035831 w 2311880"/>
                <a:gd name="connsiteY29" fmla="*/ 483082 h 2027210"/>
                <a:gd name="connsiteX30" fmla="*/ 138024 w 2311880"/>
                <a:gd name="connsiteY30" fmla="*/ 483081 h 2027210"/>
                <a:gd name="connsiteX31" fmla="*/ 10846 w 2311880"/>
                <a:gd name="connsiteY31" fmla="*/ 398782 h 2027210"/>
                <a:gd name="connsiteX32" fmla="*/ 0 w 2311880"/>
                <a:gd name="connsiteY32" fmla="*/ 345058 h 2027210"/>
                <a:gd name="connsiteX33" fmla="*/ 10846 w 2311880"/>
                <a:gd name="connsiteY33" fmla="*/ 291333 h 2027210"/>
                <a:gd name="connsiteX34" fmla="*/ 138024 w 2311880"/>
                <a:gd name="connsiteY34" fmla="*/ 207034 h 2027210"/>
                <a:gd name="connsiteX35" fmla="*/ 871266 w 2311880"/>
                <a:gd name="connsiteY35" fmla="*/ 207034 h 2027210"/>
                <a:gd name="connsiteX36" fmla="*/ 871266 w 2311880"/>
                <a:gd name="connsiteY36" fmla="*/ 155276 h 2027210"/>
                <a:gd name="connsiteX37" fmla="*/ 1026542 w 2311880"/>
                <a:gd name="connsiteY37" fmla="*/ 0 h 2027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311880" h="2027210">
                  <a:moveTo>
                    <a:pt x="0" y="1889185"/>
                  </a:moveTo>
                  <a:lnTo>
                    <a:pt x="0" y="1889186"/>
                  </a:lnTo>
                  <a:lnTo>
                    <a:pt x="0" y="1889186"/>
                  </a:lnTo>
                  <a:close/>
                  <a:moveTo>
                    <a:pt x="0" y="345057"/>
                  </a:moveTo>
                  <a:lnTo>
                    <a:pt x="0" y="345058"/>
                  </a:lnTo>
                  <a:lnTo>
                    <a:pt x="0" y="345058"/>
                  </a:lnTo>
                  <a:close/>
                  <a:moveTo>
                    <a:pt x="1026542" y="0"/>
                  </a:moveTo>
                  <a:lnTo>
                    <a:pt x="1285338" y="0"/>
                  </a:lnTo>
                  <a:cubicBezTo>
                    <a:pt x="1371095" y="0"/>
                    <a:pt x="1440614" y="69519"/>
                    <a:pt x="1440614" y="155276"/>
                  </a:cubicBezTo>
                  <a:lnTo>
                    <a:pt x="1440614" y="207034"/>
                  </a:lnTo>
                  <a:lnTo>
                    <a:pt x="2173854" y="207034"/>
                  </a:lnTo>
                  <a:lnTo>
                    <a:pt x="2173855" y="207034"/>
                  </a:lnTo>
                  <a:lnTo>
                    <a:pt x="2173856" y="207034"/>
                  </a:lnTo>
                  <a:cubicBezTo>
                    <a:pt x="2250085" y="207034"/>
                    <a:pt x="2311880" y="268829"/>
                    <a:pt x="2311880" y="345058"/>
                  </a:cubicBezTo>
                  <a:lnTo>
                    <a:pt x="2311879" y="345058"/>
                  </a:lnTo>
                  <a:lnTo>
                    <a:pt x="2311878" y="345063"/>
                  </a:lnTo>
                  <a:lnTo>
                    <a:pt x="2311878" y="1889176"/>
                  </a:lnTo>
                  <a:lnTo>
                    <a:pt x="2311880" y="1889186"/>
                  </a:lnTo>
                  <a:lnTo>
                    <a:pt x="2311879" y="1889186"/>
                  </a:lnTo>
                  <a:cubicBezTo>
                    <a:pt x="2311879" y="1965415"/>
                    <a:pt x="2250084" y="2027210"/>
                    <a:pt x="2173855" y="2027210"/>
                  </a:cubicBezTo>
                  <a:lnTo>
                    <a:pt x="2173854" y="2027210"/>
                  </a:lnTo>
                  <a:lnTo>
                    <a:pt x="2173854" y="2027210"/>
                  </a:lnTo>
                  <a:lnTo>
                    <a:pt x="2173854" y="2027210"/>
                  </a:lnTo>
                  <a:lnTo>
                    <a:pt x="138024" y="2027209"/>
                  </a:lnTo>
                  <a:cubicBezTo>
                    <a:pt x="80852" y="2027209"/>
                    <a:pt x="31800" y="1992449"/>
                    <a:pt x="10846" y="1942910"/>
                  </a:cubicBezTo>
                  <a:lnTo>
                    <a:pt x="0" y="1889186"/>
                  </a:lnTo>
                  <a:lnTo>
                    <a:pt x="10846" y="1835461"/>
                  </a:lnTo>
                  <a:cubicBezTo>
                    <a:pt x="31800" y="1785922"/>
                    <a:pt x="80852" y="1751162"/>
                    <a:pt x="138024" y="1751162"/>
                  </a:cubicBezTo>
                  <a:lnTo>
                    <a:pt x="2035830" y="1751162"/>
                  </a:lnTo>
                  <a:lnTo>
                    <a:pt x="2035831" y="483082"/>
                  </a:lnTo>
                  <a:lnTo>
                    <a:pt x="138024" y="483081"/>
                  </a:lnTo>
                  <a:cubicBezTo>
                    <a:pt x="80852" y="483081"/>
                    <a:pt x="31800" y="448321"/>
                    <a:pt x="10846" y="398782"/>
                  </a:cubicBezTo>
                  <a:lnTo>
                    <a:pt x="0" y="345058"/>
                  </a:lnTo>
                  <a:lnTo>
                    <a:pt x="10846" y="291333"/>
                  </a:lnTo>
                  <a:cubicBezTo>
                    <a:pt x="31800" y="241794"/>
                    <a:pt x="80852" y="207034"/>
                    <a:pt x="138024" y="207034"/>
                  </a:cubicBezTo>
                  <a:lnTo>
                    <a:pt x="871266" y="207034"/>
                  </a:lnTo>
                  <a:lnTo>
                    <a:pt x="871266" y="155276"/>
                  </a:lnTo>
                  <a:cubicBezTo>
                    <a:pt x="871266" y="69519"/>
                    <a:pt x="940785" y="0"/>
                    <a:pt x="1026542" y="0"/>
                  </a:cubicBezTo>
                  <a:close/>
                </a:path>
              </a:pathLst>
            </a:custGeom>
            <a:grpFill/>
            <a:ln>
              <a:noFill/>
            </a:ln>
            <a:effectLst/>
          </p:spPr>
          <p:txBody>
            <a:bodyPr rot="0" spcFirstLastPara="0" vertOverflow="overflow" horzOverflow="overflow" vert="horz" wrap="square" lIns="95191" tIns="95191" rIns="95191" bIns="95191" numCol="1" spcCol="0" rtlCol="0" fromWordArt="0" anchor="t" anchorCtr="0" forceAA="0" compatLnSpc="1">
              <a:prstTxWarp prst="textNoShape">
                <a:avLst/>
              </a:prstTxWarp>
              <a:noAutofit/>
            </a:bodyPr>
            <a:lstStyle/>
            <a:p>
              <a:pPr algn="ctr" defTabSz="932958" fontAlgn="base">
                <a:spcBef>
                  <a:spcPct val="0"/>
                </a:spcBef>
                <a:spcAft>
                  <a:spcPct val="0"/>
                </a:spcAft>
                <a:defRPr/>
              </a:pPr>
              <a:endParaRPr lang="de-DE" sz="1874">
                <a:solidFill>
                  <a:srgbClr val="000000"/>
                </a:solidFill>
                <a:latin typeface="Arial" pitchFamily="34" charset="0"/>
                <a:ea typeface="ＭＳ Ｐゴシック"/>
                <a:cs typeface="Arial" pitchFamily="34" charset="0"/>
              </a:endParaRPr>
            </a:p>
          </p:txBody>
        </p:sp>
        <p:sp>
          <p:nvSpPr>
            <p:cNvPr id="16" name="Freeform 257">
              <a:extLst>
                <a:ext uri="{FF2B5EF4-FFF2-40B4-BE49-F238E27FC236}">
                  <a16:creationId xmlns:a16="http://schemas.microsoft.com/office/drawing/2014/main" id="{51852564-B899-44BA-AFEA-C331661CB1D1}"/>
                </a:ext>
              </a:extLst>
            </p:cNvPr>
            <p:cNvSpPr/>
            <p:nvPr/>
          </p:nvSpPr>
          <p:spPr bwMode="auto">
            <a:xfrm>
              <a:off x="2619647" y="3476760"/>
              <a:ext cx="1483742" cy="1721914"/>
            </a:xfrm>
            <a:custGeom>
              <a:avLst/>
              <a:gdLst>
                <a:gd name="connsiteX0" fmla="*/ 344818 w 1483742"/>
                <a:gd name="connsiteY0" fmla="*/ 931810 h 1721914"/>
                <a:gd name="connsiteX1" fmla="*/ 1138924 w 1483742"/>
                <a:gd name="connsiteY1" fmla="*/ 931810 h 1721914"/>
                <a:gd name="connsiteX2" fmla="*/ 1483742 w 1483742"/>
                <a:gd name="connsiteY2" fmla="*/ 1276628 h 1721914"/>
                <a:gd name="connsiteX3" fmla="*/ 1483742 w 1483742"/>
                <a:gd name="connsiteY3" fmla="*/ 1492693 h 1721914"/>
                <a:gd name="connsiteX4" fmla="*/ 1452364 w 1483742"/>
                <a:gd name="connsiteY4" fmla="*/ 1516119 h 1721914"/>
                <a:gd name="connsiteX5" fmla="*/ 724618 w 1483742"/>
                <a:gd name="connsiteY5" fmla="*/ 1721914 h 1721914"/>
                <a:gd name="connsiteX6" fmla="*/ 157819 w 1483742"/>
                <a:gd name="connsiteY6" fmla="*/ 1602803 h 1721914"/>
                <a:gd name="connsiteX7" fmla="*/ 0 w 1483742"/>
                <a:gd name="connsiteY7" fmla="*/ 1517804 h 1721914"/>
                <a:gd name="connsiteX8" fmla="*/ 0 w 1483742"/>
                <a:gd name="connsiteY8" fmla="*/ 1276628 h 1721914"/>
                <a:gd name="connsiteX9" fmla="*/ 344818 w 1483742"/>
                <a:gd name="connsiteY9" fmla="*/ 931810 h 1721914"/>
                <a:gd name="connsiteX10" fmla="*/ 741871 w 1483742"/>
                <a:gd name="connsiteY10" fmla="*/ 0 h 1721914"/>
                <a:gd name="connsiteX11" fmla="*/ 1155939 w 1483742"/>
                <a:gd name="connsiteY11" fmla="*/ 414068 h 1721914"/>
                <a:gd name="connsiteX12" fmla="*/ 741871 w 1483742"/>
                <a:gd name="connsiteY12" fmla="*/ 828136 h 1721914"/>
                <a:gd name="connsiteX13" fmla="*/ 327803 w 1483742"/>
                <a:gd name="connsiteY13" fmla="*/ 414068 h 1721914"/>
                <a:gd name="connsiteX14" fmla="*/ 741871 w 1483742"/>
                <a:gd name="connsiteY14" fmla="*/ 0 h 1721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83742" h="1721914">
                  <a:moveTo>
                    <a:pt x="344818" y="931810"/>
                  </a:moveTo>
                  <a:lnTo>
                    <a:pt x="1138924" y="931810"/>
                  </a:lnTo>
                  <a:cubicBezTo>
                    <a:pt x="1329362" y="931810"/>
                    <a:pt x="1483742" y="1086190"/>
                    <a:pt x="1483742" y="1276628"/>
                  </a:cubicBezTo>
                  <a:lnTo>
                    <a:pt x="1483742" y="1492693"/>
                  </a:lnTo>
                  <a:lnTo>
                    <a:pt x="1452364" y="1516119"/>
                  </a:lnTo>
                  <a:cubicBezTo>
                    <a:pt x="1249429" y="1645372"/>
                    <a:pt x="997519" y="1721914"/>
                    <a:pt x="724618" y="1721914"/>
                  </a:cubicBezTo>
                  <a:cubicBezTo>
                    <a:pt x="519942" y="1721914"/>
                    <a:pt x="327074" y="1678859"/>
                    <a:pt x="157819" y="1602803"/>
                  </a:cubicBezTo>
                  <a:lnTo>
                    <a:pt x="0" y="1517804"/>
                  </a:lnTo>
                  <a:lnTo>
                    <a:pt x="0" y="1276628"/>
                  </a:lnTo>
                  <a:cubicBezTo>
                    <a:pt x="0" y="1086190"/>
                    <a:pt x="154380" y="931810"/>
                    <a:pt x="344818" y="931810"/>
                  </a:cubicBezTo>
                  <a:close/>
                  <a:moveTo>
                    <a:pt x="741871" y="0"/>
                  </a:moveTo>
                  <a:cubicBezTo>
                    <a:pt x="970554" y="0"/>
                    <a:pt x="1155939" y="185385"/>
                    <a:pt x="1155939" y="414068"/>
                  </a:cubicBezTo>
                  <a:cubicBezTo>
                    <a:pt x="1155939" y="642751"/>
                    <a:pt x="970554" y="828136"/>
                    <a:pt x="741871" y="828136"/>
                  </a:cubicBezTo>
                  <a:cubicBezTo>
                    <a:pt x="513188" y="828136"/>
                    <a:pt x="327803" y="642751"/>
                    <a:pt x="327803" y="414068"/>
                  </a:cubicBezTo>
                  <a:cubicBezTo>
                    <a:pt x="327803" y="185385"/>
                    <a:pt x="513188" y="0"/>
                    <a:pt x="741871" y="0"/>
                  </a:cubicBezTo>
                  <a:close/>
                </a:path>
              </a:pathLst>
            </a:custGeom>
            <a:grpFill/>
            <a:ln>
              <a:noFill/>
            </a:ln>
            <a:effectLst/>
          </p:spPr>
          <p:txBody>
            <a:bodyPr rot="0" spcFirstLastPara="0" vertOverflow="overflow" horzOverflow="overflow" vert="horz" wrap="square" lIns="95191" tIns="95191" rIns="95191" bIns="95191" numCol="1" spcCol="0" rtlCol="0" fromWordArt="0" anchor="t" anchorCtr="0" forceAA="0" compatLnSpc="1">
              <a:prstTxWarp prst="textNoShape">
                <a:avLst/>
              </a:prstTxWarp>
              <a:noAutofit/>
            </a:bodyPr>
            <a:lstStyle/>
            <a:p>
              <a:pPr algn="ctr" defTabSz="932958" fontAlgn="base">
                <a:spcBef>
                  <a:spcPct val="0"/>
                </a:spcBef>
                <a:spcAft>
                  <a:spcPct val="0"/>
                </a:spcAft>
                <a:defRPr/>
              </a:pPr>
              <a:endParaRPr lang="de-DE" sz="1874">
                <a:solidFill>
                  <a:srgbClr val="000000"/>
                </a:solidFill>
                <a:latin typeface="Arial" pitchFamily="34" charset="0"/>
                <a:ea typeface="ＭＳ Ｐゴシック"/>
                <a:cs typeface="Arial" pitchFamily="34" charset="0"/>
              </a:endParaRPr>
            </a:p>
          </p:txBody>
        </p:sp>
        <p:sp>
          <p:nvSpPr>
            <p:cNvPr id="17" name="Freeform 258">
              <a:extLst>
                <a:ext uri="{FF2B5EF4-FFF2-40B4-BE49-F238E27FC236}">
                  <a16:creationId xmlns:a16="http://schemas.microsoft.com/office/drawing/2014/main" id="{1B41D095-05BA-427F-AD74-A7B512F546E0}"/>
                </a:ext>
              </a:extLst>
            </p:cNvPr>
            <p:cNvSpPr/>
            <p:nvPr/>
          </p:nvSpPr>
          <p:spPr bwMode="auto">
            <a:xfrm>
              <a:off x="1527148" y="3517257"/>
              <a:ext cx="3668739" cy="1422308"/>
            </a:xfrm>
            <a:custGeom>
              <a:avLst/>
              <a:gdLst>
                <a:gd name="connsiteX0" fmla="*/ 2727983 w 3668739"/>
                <a:gd name="connsiteY0" fmla="*/ 769679 h 1422308"/>
                <a:gd name="connsiteX1" fmla="*/ 3383918 w 3668739"/>
                <a:gd name="connsiteY1" fmla="*/ 769679 h 1422308"/>
                <a:gd name="connsiteX2" fmla="*/ 3668739 w 3668739"/>
                <a:gd name="connsiteY2" fmla="*/ 1054500 h 1422308"/>
                <a:gd name="connsiteX3" fmla="*/ 3668739 w 3668739"/>
                <a:gd name="connsiteY3" fmla="*/ 1232971 h 1422308"/>
                <a:gd name="connsiteX4" fmla="*/ 3642821 w 3668739"/>
                <a:gd name="connsiteY4" fmla="*/ 1252321 h 1422308"/>
                <a:gd name="connsiteX5" fmla="*/ 3041700 w 3668739"/>
                <a:gd name="connsiteY5" fmla="*/ 1422308 h 1422308"/>
                <a:gd name="connsiteX6" fmla="*/ 2796639 w 3668739"/>
                <a:gd name="connsiteY6" fmla="*/ 1396674 h 1422308"/>
                <a:gd name="connsiteX7" fmla="*/ 2752285 w 3668739"/>
                <a:gd name="connsiteY7" fmla="*/ 1384741 h 1422308"/>
                <a:gd name="connsiteX8" fmla="*/ 2752285 w 3668739"/>
                <a:gd name="connsiteY8" fmla="*/ 1186111 h 1422308"/>
                <a:gd name="connsiteX9" fmla="*/ 2564183 w 3668739"/>
                <a:gd name="connsiteY9" fmla="*/ 832332 h 1422308"/>
                <a:gd name="connsiteX10" fmla="*/ 2556688 w 3668739"/>
                <a:gd name="connsiteY10" fmla="*/ 828264 h 1422308"/>
                <a:gd name="connsiteX11" fmla="*/ 2568737 w 3668739"/>
                <a:gd name="connsiteY11" fmla="*/ 818322 h 1422308"/>
                <a:gd name="connsiteX12" fmla="*/ 2727983 w 3668739"/>
                <a:gd name="connsiteY12" fmla="*/ 769679 h 1422308"/>
                <a:gd name="connsiteX13" fmla="*/ 284821 w 3668739"/>
                <a:gd name="connsiteY13" fmla="*/ 769679 h 1422308"/>
                <a:gd name="connsiteX14" fmla="*/ 940756 w 3668739"/>
                <a:gd name="connsiteY14" fmla="*/ 769679 h 1422308"/>
                <a:gd name="connsiteX15" fmla="*/ 1100003 w 3668739"/>
                <a:gd name="connsiteY15" fmla="*/ 818322 h 1422308"/>
                <a:gd name="connsiteX16" fmla="*/ 1112052 w 3668739"/>
                <a:gd name="connsiteY16" fmla="*/ 828264 h 1422308"/>
                <a:gd name="connsiteX17" fmla="*/ 1104558 w 3668739"/>
                <a:gd name="connsiteY17" fmla="*/ 832332 h 1422308"/>
                <a:gd name="connsiteX18" fmla="*/ 916455 w 3668739"/>
                <a:gd name="connsiteY18" fmla="*/ 1186111 h 1422308"/>
                <a:gd name="connsiteX19" fmla="*/ 916455 w 3668739"/>
                <a:gd name="connsiteY19" fmla="*/ 1378271 h 1422308"/>
                <a:gd name="connsiteX20" fmla="*/ 763989 w 3668739"/>
                <a:gd name="connsiteY20" fmla="*/ 1410761 h 1422308"/>
                <a:gd name="connsiteX21" fmla="*/ 598538 w 3668739"/>
                <a:gd name="connsiteY21" fmla="*/ 1422308 h 1422308"/>
                <a:gd name="connsiteX22" fmla="*/ 130359 w 3668739"/>
                <a:gd name="connsiteY22" fmla="*/ 1323922 h 1422308"/>
                <a:gd name="connsiteX23" fmla="*/ 0 w 3668739"/>
                <a:gd name="connsiteY23" fmla="*/ 1253713 h 1422308"/>
                <a:gd name="connsiteX24" fmla="*/ 0 w 3668739"/>
                <a:gd name="connsiteY24" fmla="*/ 1054500 h 1422308"/>
                <a:gd name="connsiteX25" fmla="*/ 284821 w 3668739"/>
                <a:gd name="connsiteY25" fmla="*/ 769679 h 1422308"/>
                <a:gd name="connsiteX26" fmla="*/ 3055951 w 3668739"/>
                <a:gd name="connsiteY26" fmla="*/ 0 h 1422308"/>
                <a:gd name="connsiteX27" fmla="*/ 3397973 w 3668739"/>
                <a:gd name="connsiteY27" fmla="*/ 342022 h 1422308"/>
                <a:gd name="connsiteX28" fmla="*/ 3055951 w 3668739"/>
                <a:gd name="connsiteY28" fmla="*/ 684044 h 1422308"/>
                <a:gd name="connsiteX29" fmla="*/ 2713929 w 3668739"/>
                <a:gd name="connsiteY29" fmla="*/ 342022 h 1422308"/>
                <a:gd name="connsiteX30" fmla="*/ 3055951 w 3668739"/>
                <a:gd name="connsiteY30" fmla="*/ 0 h 1422308"/>
                <a:gd name="connsiteX31" fmla="*/ 612789 w 3668739"/>
                <a:gd name="connsiteY31" fmla="*/ 0 h 1422308"/>
                <a:gd name="connsiteX32" fmla="*/ 954811 w 3668739"/>
                <a:gd name="connsiteY32" fmla="*/ 342022 h 1422308"/>
                <a:gd name="connsiteX33" fmla="*/ 612789 w 3668739"/>
                <a:gd name="connsiteY33" fmla="*/ 684044 h 1422308"/>
                <a:gd name="connsiteX34" fmla="*/ 270767 w 3668739"/>
                <a:gd name="connsiteY34" fmla="*/ 342022 h 1422308"/>
                <a:gd name="connsiteX35" fmla="*/ 612789 w 3668739"/>
                <a:gd name="connsiteY35" fmla="*/ 0 h 1422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668739" h="1422308">
                  <a:moveTo>
                    <a:pt x="2727983" y="769679"/>
                  </a:moveTo>
                  <a:lnTo>
                    <a:pt x="3383918" y="769679"/>
                  </a:lnTo>
                  <a:cubicBezTo>
                    <a:pt x="3541221" y="769679"/>
                    <a:pt x="3668739" y="897198"/>
                    <a:pt x="3668739" y="1054500"/>
                  </a:cubicBezTo>
                  <a:lnTo>
                    <a:pt x="3668739" y="1232971"/>
                  </a:lnTo>
                  <a:lnTo>
                    <a:pt x="3642821" y="1252321"/>
                  </a:lnTo>
                  <a:cubicBezTo>
                    <a:pt x="3475196" y="1359084"/>
                    <a:pt x="3267117" y="1422308"/>
                    <a:pt x="3041700" y="1422308"/>
                  </a:cubicBezTo>
                  <a:cubicBezTo>
                    <a:pt x="2957168" y="1422308"/>
                    <a:pt x="2875075" y="1413418"/>
                    <a:pt x="2796639" y="1396674"/>
                  </a:cubicBezTo>
                  <a:lnTo>
                    <a:pt x="2752285" y="1384741"/>
                  </a:lnTo>
                  <a:lnTo>
                    <a:pt x="2752285" y="1186111"/>
                  </a:lnTo>
                  <a:cubicBezTo>
                    <a:pt x="2752285" y="1038843"/>
                    <a:pt x="2677670" y="909003"/>
                    <a:pt x="2564183" y="832332"/>
                  </a:cubicBezTo>
                  <a:lnTo>
                    <a:pt x="2556688" y="828264"/>
                  </a:lnTo>
                  <a:lnTo>
                    <a:pt x="2568737" y="818322"/>
                  </a:lnTo>
                  <a:cubicBezTo>
                    <a:pt x="2614194" y="787612"/>
                    <a:pt x="2668995" y="769679"/>
                    <a:pt x="2727983" y="769679"/>
                  </a:cubicBezTo>
                  <a:close/>
                  <a:moveTo>
                    <a:pt x="284821" y="769679"/>
                  </a:moveTo>
                  <a:lnTo>
                    <a:pt x="940756" y="769679"/>
                  </a:lnTo>
                  <a:cubicBezTo>
                    <a:pt x="999745" y="769679"/>
                    <a:pt x="1054545" y="787612"/>
                    <a:pt x="1100003" y="818322"/>
                  </a:cubicBezTo>
                  <a:lnTo>
                    <a:pt x="1112052" y="828264"/>
                  </a:lnTo>
                  <a:lnTo>
                    <a:pt x="1104558" y="832332"/>
                  </a:lnTo>
                  <a:cubicBezTo>
                    <a:pt x="991070" y="909003"/>
                    <a:pt x="916455" y="1038843"/>
                    <a:pt x="916455" y="1186111"/>
                  </a:cubicBezTo>
                  <a:lnTo>
                    <a:pt x="916455" y="1378271"/>
                  </a:lnTo>
                  <a:lnTo>
                    <a:pt x="763989" y="1410761"/>
                  </a:lnTo>
                  <a:cubicBezTo>
                    <a:pt x="710163" y="1418357"/>
                    <a:pt x="654892" y="1422308"/>
                    <a:pt x="598538" y="1422308"/>
                  </a:cubicBezTo>
                  <a:cubicBezTo>
                    <a:pt x="429474" y="1422308"/>
                    <a:pt x="270164" y="1386745"/>
                    <a:pt x="130359" y="1323922"/>
                  </a:cubicBezTo>
                  <a:lnTo>
                    <a:pt x="0" y="1253713"/>
                  </a:lnTo>
                  <a:lnTo>
                    <a:pt x="0" y="1054500"/>
                  </a:lnTo>
                  <a:cubicBezTo>
                    <a:pt x="0" y="897198"/>
                    <a:pt x="127518" y="769679"/>
                    <a:pt x="284821" y="769679"/>
                  </a:cubicBezTo>
                  <a:close/>
                  <a:moveTo>
                    <a:pt x="3055951" y="0"/>
                  </a:moveTo>
                  <a:cubicBezTo>
                    <a:pt x="3244845" y="0"/>
                    <a:pt x="3397973" y="153128"/>
                    <a:pt x="3397973" y="342022"/>
                  </a:cubicBezTo>
                  <a:cubicBezTo>
                    <a:pt x="3397973" y="530916"/>
                    <a:pt x="3244845" y="684044"/>
                    <a:pt x="3055951" y="684044"/>
                  </a:cubicBezTo>
                  <a:cubicBezTo>
                    <a:pt x="2867057" y="684044"/>
                    <a:pt x="2713929" y="530916"/>
                    <a:pt x="2713929" y="342022"/>
                  </a:cubicBezTo>
                  <a:cubicBezTo>
                    <a:pt x="2713929" y="153128"/>
                    <a:pt x="2867057" y="0"/>
                    <a:pt x="3055951" y="0"/>
                  </a:cubicBezTo>
                  <a:close/>
                  <a:moveTo>
                    <a:pt x="612789" y="0"/>
                  </a:moveTo>
                  <a:cubicBezTo>
                    <a:pt x="801683" y="0"/>
                    <a:pt x="954811" y="153128"/>
                    <a:pt x="954811" y="342022"/>
                  </a:cubicBezTo>
                  <a:cubicBezTo>
                    <a:pt x="954811" y="530916"/>
                    <a:pt x="801683" y="684044"/>
                    <a:pt x="612789" y="684044"/>
                  </a:cubicBezTo>
                  <a:cubicBezTo>
                    <a:pt x="423895" y="684044"/>
                    <a:pt x="270767" y="530916"/>
                    <a:pt x="270767" y="342022"/>
                  </a:cubicBezTo>
                  <a:cubicBezTo>
                    <a:pt x="270767" y="153128"/>
                    <a:pt x="423895" y="0"/>
                    <a:pt x="612789" y="0"/>
                  </a:cubicBezTo>
                  <a:close/>
                </a:path>
              </a:pathLst>
            </a:custGeom>
            <a:grpFill/>
            <a:ln>
              <a:noFill/>
            </a:ln>
            <a:effectLst/>
          </p:spPr>
          <p:txBody>
            <a:bodyPr rot="0" spcFirstLastPara="0" vertOverflow="overflow" horzOverflow="overflow" vert="horz" wrap="square" lIns="95191" tIns="95191" rIns="95191" bIns="95191" numCol="1" spcCol="0" rtlCol="0" fromWordArt="0" anchor="t" anchorCtr="0" forceAA="0" compatLnSpc="1">
              <a:prstTxWarp prst="textNoShape">
                <a:avLst/>
              </a:prstTxWarp>
              <a:noAutofit/>
            </a:bodyPr>
            <a:lstStyle/>
            <a:p>
              <a:pPr algn="ctr" defTabSz="932958" fontAlgn="base">
                <a:spcBef>
                  <a:spcPct val="0"/>
                </a:spcBef>
                <a:spcAft>
                  <a:spcPct val="0"/>
                </a:spcAft>
                <a:defRPr/>
              </a:pPr>
              <a:endParaRPr lang="de-DE" sz="1874">
                <a:solidFill>
                  <a:srgbClr val="000000"/>
                </a:solidFill>
                <a:latin typeface="Arial" pitchFamily="34" charset="0"/>
                <a:ea typeface="ＭＳ Ｐゴシック"/>
                <a:cs typeface="Arial" pitchFamily="34" charset="0"/>
              </a:endParaRPr>
            </a:p>
          </p:txBody>
        </p:sp>
      </p:grpSp>
    </p:spTree>
    <p:extLst>
      <p:ext uri="{BB962C8B-B14F-4D97-AF65-F5344CB8AC3E}">
        <p14:creationId xmlns:p14="http://schemas.microsoft.com/office/powerpoint/2010/main" val="16017607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F76CA8F7-28C6-4A94-B312-275ACDECA759}"/>
              </a:ext>
            </a:extLst>
          </p:cNvPr>
          <p:cNvGraphicFramePr>
            <a:graphicFrameLocks noChangeAspect="1"/>
          </p:cNvGraphicFramePr>
          <p:nvPr>
            <p:custDataLst>
              <p:tags r:id="rId3"/>
            </p:custDataLst>
          </p:nvPr>
        </p:nvGraphicFramePr>
        <p:xfrm>
          <a:off x="1679" y="1639"/>
          <a:ext cx="1588" cy="1588"/>
        </p:xfrm>
        <a:graphic>
          <a:graphicData uri="http://schemas.openxmlformats.org/presentationml/2006/ole">
            <mc:AlternateContent xmlns:mc="http://schemas.openxmlformats.org/markup-compatibility/2006">
              <mc:Choice xmlns:v="urn:schemas-microsoft-com:vml" Requires="v">
                <p:oleObj spid="_x0000_s26625" name="think-cell Slide" r:id="rId7" imgW="346" imgH="346" progId="TCLayout.ActiveDocument.1">
                  <p:embed/>
                </p:oleObj>
              </mc:Choice>
              <mc:Fallback>
                <p:oleObj name="think-cell Slide" r:id="rId7" imgW="346" imgH="346" progId="TCLayout.ActiveDocument.1">
                  <p:embed/>
                  <p:pic>
                    <p:nvPicPr>
                      <p:cNvPr id="6" name="Object 5" hidden="1">
                        <a:extLst>
                          <a:ext uri="{FF2B5EF4-FFF2-40B4-BE49-F238E27FC236}">
                            <a16:creationId xmlns:a16="http://schemas.microsoft.com/office/drawing/2014/main" id="{F76CA8F7-28C6-4A94-B312-275ACDECA759}"/>
                          </a:ext>
                        </a:extLst>
                      </p:cNvPr>
                      <p:cNvPicPr/>
                      <p:nvPr/>
                    </p:nvPicPr>
                    <p:blipFill>
                      <a:blip r:embed="rId8"/>
                      <a:stretch>
                        <a:fillRect/>
                      </a:stretch>
                    </p:blipFill>
                    <p:spPr>
                      <a:xfrm>
                        <a:off x="1679" y="1639"/>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2FFE67BB-D64E-4192-9448-C76BBDDB569E}"/>
              </a:ext>
            </a:extLst>
          </p:cNvPr>
          <p:cNvSpPr/>
          <p:nvPr>
            <p:custDataLst>
              <p:tags r:id="rId4"/>
            </p:custDataLst>
          </p:nvPr>
        </p:nvSpPr>
        <p:spPr>
          <a:xfrm>
            <a:off x="93" y="50"/>
            <a:ext cx="158747" cy="158747"/>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defTabSz="932863" fontAlgn="base">
              <a:spcBef>
                <a:spcPct val="0"/>
              </a:spcBef>
              <a:spcAft>
                <a:spcPct val="0"/>
              </a:spcAft>
            </a:pPr>
            <a:endParaRPr lang="en-US" sz="2800">
              <a:solidFill>
                <a:srgbClr val="000000"/>
              </a:solidFill>
              <a:latin typeface="Andada" panose="02000000000000000000" pitchFamily="50" charset="0"/>
              <a:sym typeface="Andada" panose="02000000000000000000" pitchFamily="50" charset="0"/>
            </a:endParaRPr>
          </a:p>
        </p:txBody>
      </p:sp>
      <p:sp>
        <p:nvSpPr>
          <p:cNvPr id="21" name="Rectangle 20">
            <a:extLst>
              <a:ext uri="{FF2B5EF4-FFF2-40B4-BE49-F238E27FC236}">
                <a16:creationId xmlns:a16="http://schemas.microsoft.com/office/drawing/2014/main" id="{5C330810-5BA8-4581-9D95-9A200123609F}"/>
              </a:ext>
            </a:extLst>
          </p:cNvPr>
          <p:cNvSpPr/>
          <p:nvPr/>
        </p:nvSpPr>
        <p:spPr>
          <a:xfrm>
            <a:off x="550626" y="428855"/>
            <a:ext cx="11090747" cy="5884959"/>
          </a:xfrm>
          <a:prstGeom prst="rect">
            <a:avLst/>
          </a:prstGeom>
          <a:solidFill>
            <a:schemeClr val="bg1">
              <a:lumMod val="9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2" tIns="45718" rIns="91432" bIns="45718" numCol="1" spcCol="0" rtlCol="0" fromWordArt="0" anchor="ctr" anchorCtr="0" forceAA="0" compatLnSpc="1">
            <a:prstTxWarp prst="textNoShape">
              <a:avLst/>
            </a:prstTxWarp>
            <a:noAutofit/>
          </a:bodyPr>
          <a:lstStyle/>
          <a:p>
            <a:pPr algn="ctr" defTabSz="932863" fontAlgn="base">
              <a:spcBef>
                <a:spcPts val="300"/>
              </a:spcBef>
              <a:spcAft>
                <a:spcPts val="300"/>
              </a:spcAft>
            </a:pPr>
            <a:endParaRPr lang="nl-NL" sz="1600">
              <a:solidFill>
                <a:srgbClr val="FFFFFF"/>
              </a:solidFill>
            </a:endParaRPr>
          </a:p>
        </p:txBody>
      </p:sp>
      <p:sp>
        <p:nvSpPr>
          <p:cNvPr id="2" name="Tekstvak 1">
            <a:extLst>
              <a:ext uri="{FF2B5EF4-FFF2-40B4-BE49-F238E27FC236}">
                <a16:creationId xmlns:a16="http://schemas.microsoft.com/office/drawing/2014/main" id="{DDE6CD1B-FC40-465B-A432-EC6B7A255FAD}"/>
              </a:ext>
            </a:extLst>
          </p:cNvPr>
          <p:cNvSpPr txBox="1"/>
          <p:nvPr/>
        </p:nvSpPr>
        <p:spPr>
          <a:xfrm>
            <a:off x="2240691" y="2496066"/>
            <a:ext cx="7710616" cy="110799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pPr algn="ctr"/>
            <a:r>
              <a:rPr lang="nl-NL" sz="3600" b="1" dirty="0">
                <a:solidFill>
                  <a:schemeClr val="accent4"/>
                </a:solidFill>
              </a:rPr>
              <a:t>Met welke normatieve bril op kijk jij naar je werk of naar je collega’s?</a:t>
            </a:r>
          </a:p>
        </p:txBody>
      </p:sp>
    </p:spTree>
    <p:custDataLst>
      <p:tags r:id="rId2"/>
    </p:custDataLst>
    <p:extLst>
      <p:ext uri="{BB962C8B-B14F-4D97-AF65-F5344CB8AC3E}">
        <p14:creationId xmlns:p14="http://schemas.microsoft.com/office/powerpoint/2010/main" val="8127098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sz="3200" dirty="0">
                <a:latin typeface="Andada" panose="020B0604020202020204" charset="0"/>
              </a:rPr>
              <a:t>Stelling:</a:t>
            </a:r>
            <a:endParaRPr lang="en-GB" sz="3200" dirty="0">
              <a:latin typeface="Andada" panose="020B0604020202020204" charset="0"/>
            </a:endParaRPr>
          </a:p>
        </p:txBody>
      </p:sp>
      <p:sp>
        <p:nvSpPr>
          <p:cNvPr id="6" name="Tijdelijke aanduiding voor inhoud 2"/>
          <p:cNvSpPr txBox="1">
            <a:spLocks/>
          </p:cNvSpPr>
          <p:nvPr/>
        </p:nvSpPr>
        <p:spPr>
          <a:xfrm>
            <a:off x="554736" y="2172888"/>
            <a:ext cx="11082528" cy="1256112"/>
          </a:xfrm>
          <a:prstGeom prst="rect">
            <a:avLst/>
          </a:prstGeom>
          <a:solidFill>
            <a:schemeClr val="bg1"/>
          </a:solidFill>
        </p:spPr>
        <p:txBody>
          <a:bodyPr lIns="91440" tIns="45720" rIns="91440" bIns="45720" anchor="t"/>
          <a:lstStyle>
            <a:lvl1pPr marL="0" indent="0" algn="l" defTabSz="895228" rtl="0" eaLnBrk="1" fontAlgn="base" hangingPunct="1">
              <a:spcBef>
                <a:spcPct val="0"/>
              </a:spcBef>
              <a:spcAft>
                <a:spcPct val="0"/>
              </a:spcAft>
              <a:buClr>
                <a:schemeClr val="tx2"/>
              </a:buClr>
              <a:defRPr sz="1600" b="0" i="0" baseline="0">
                <a:solidFill>
                  <a:schemeClr val="tx1"/>
                </a:solidFill>
                <a:latin typeface="Gill Sans Nova Light" panose="020B0402020204020203" pitchFamily="34" charset="0"/>
                <a:ea typeface="+mn-ea"/>
                <a:cs typeface="+mn-cs"/>
                <a:sym typeface="+mn-lt"/>
              </a:defRPr>
            </a:lvl1pPr>
            <a:lvl2pPr marL="179974" indent="-179974" algn="l" defTabSz="895228" rtl="0" eaLnBrk="1" fontAlgn="base" hangingPunct="1">
              <a:spcBef>
                <a:spcPct val="0"/>
              </a:spcBef>
              <a:spcAft>
                <a:spcPct val="0"/>
              </a:spcAft>
              <a:buClr>
                <a:schemeClr val="tx1"/>
              </a:buClr>
              <a:buSzPct val="100000"/>
              <a:buFont typeface="Arial" pitchFamily="34" charset="0"/>
              <a:buChar char="•"/>
              <a:defRPr sz="1600" b="0" i="0" baseline="0">
                <a:solidFill>
                  <a:schemeClr val="tx1"/>
                </a:solidFill>
                <a:latin typeface="Gill Sans Nova Light" panose="020B0402020204020203" pitchFamily="34" charset="0"/>
                <a:sym typeface="+mn-lt"/>
              </a:defRPr>
            </a:lvl2pPr>
            <a:lvl3pPr marL="359946" indent="-179974" algn="l" defTabSz="895228" rtl="0" eaLnBrk="1" fontAlgn="base" hangingPunct="1">
              <a:spcBef>
                <a:spcPct val="0"/>
              </a:spcBef>
              <a:spcAft>
                <a:spcPct val="0"/>
              </a:spcAft>
              <a:buClr>
                <a:schemeClr val="tx1"/>
              </a:buClr>
              <a:buSzPct val="100000"/>
              <a:buFont typeface="Arial" panose="020B0604020202020204" pitchFamily="34" charset="0"/>
              <a:buChar char="–"/>
              <a:defRPr sz="1600" b="0" i="0" baseline="0">
                <a:solidFill>
                  <a:schemeClr val="tx1"/>
                </a:solidFill>
                <a:latin typeface="Gill Sans Nova Light" panose="020B0402020204020203" pitchFamily="34" charset="0"/>
                <a:sym typeface="+mn-lt"/>
              </a:defRPr>
            </a:lvl3pPr>
            <a:lvl4pPr marL="539917" indent="-179974" algn="l" defTabSz="895228" rtl="0" eaLnBrk="1" fontAlgn="base" hangingPunct="1">
              <a:spcBef>
                <a:spcPct val="0"/>
              </a:spcBef>
              <a:spcAft>
                <a:spcPct val="0"/>
              </a:spcAft>
              <a:buClr>
                <a:schemeClr val="tx1"/>
              </a:buClr>
              <a:buSzPct val="100000"/>
              <a:buFont typeface="Arial" pitchFamily="34" charset="0"/>
              <a:buChar char="»"/>
              <a:defRPr sz="1600" b="0" i="0" baseline="0">
                <a:solidFill>
                  <a:schemeClr val="tx1"/>
                </a:solidFill>
                <a:latin typeface="Gill Sans Nova Light" panose="020B0402020204020203" pitchFamily="34" charset="0"/>
                <a:sym typeface="+mn-lt"/>
              </a:defRPr>
            </a:lvl4pPr>
            <a:lvl5pPr marL="719889" indent="-179974" algn="l" defTabSz="895228" rtl="0" eaLnBrk="1" fontAlgn="base" hangingPunct="1">
              <a:spcBef>
                <a:spcPct val="0"/>
              </a:spcBef>
              <a:spcAft>
                <a:spcPct val="0"/>
              </a:spcAft>
              <a:buClr>
                <a:schemeClr val="tx2"/>
              </a:buClr>
              <a:buSzPct val="100000"/>
              <a:buFont typeface="Arial" panose="020B0604020202020204" pitchFamily="34" charset="0"/>
              <a:buChar char="›"/>
              <a:defRPr sz="1600" b="0" i="0" baseline="0">
                <a:solidFill>
                  <a:schemeClr val="tx1"/>
                </a:solidFill>
                <a:latin typeface="Gill Sans Nova Light" panose="020B0402020204020203" pitchFamily="34" charset="0"/>
                <a:sym typeface="+mn-lt"/>
              </a:defRPr>
            </a:lvl5pPr>
            <a:lvl6pPr marL="749707" indent="-130155" algn="l" defTabSz="895228"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707" indent="-130155" algn="l" defTabSz="895228"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707" indent="-130155" algn="l" defTabSz="895228"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707" indent="-130155" algn="l" defTabSz="895228"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ctr"/>
            <a:r>
              <a:rPr lang="nl-NL" sz="3600" b="1" kern="1200" dirty="0">
                <a:solidFill>
                  <a:schemeClr val="accent4"/>
                </a:solidFill>
                <a:latin typeface="+mn-lt"/>
              </a:rPr>
              <a:t>Ik vind</a:t>
            </a:r>
            <a:r>
              <a:rPr lang="nl-NL" sz="3600" b="1" dirty="0">
                <a:solidFill>
                  <a:schemeClr val="accent4"/>
                </a:solidFill>
                <a:latin typeface="+mn-lt"/>
              </a:rPr>
              <a:t> het belangrijk dat werk en</a:t>
            </a:r>
            <a:r>
              <a:rPr lang="nl-NL" sz="3600" b="1" dirty="0">
                <a:solidFill>
                  <a:schemeClr val="accent4"/>
                </a:solidFill>
                <a:latin typeface="Arial"/>
                <a:cs typeface="Arial"/>
              </a:rPr>
              <a:t> huishoudelijke taken gelijk verdeeld zijn tussen mijn partner en mijzelf. </a:t>
            </a:r>
            <a:endParaRPr lang="nl-NL" sz="3600" b="1" kern="1200" dirty="0">
              <a:solidFill>
                <a:schemeClr val="accent4"/>
              </a:solidFill>
              <a:latin typeface="+mn-lt"/>
              <a:cs typeface="Arial"/>
            </a:endParaRPr>
          </a:p>
        </p:txBody>
      </p:sp>
    </p:spTree>
    <p:extLst>
      <p:ext uri="{BB962C8B-B14F-4D97-AF65-F5344CB8AC3E}">
        <p14:creationId xmlns:p14="http://schemas.microsoft.com/office/powerpoint/2010/main" val="1610107970"/>
      </p:ext>
    </p:extLst>
  </p:cSld>
  <p:clrMapOvr>
    <a:overrideClrMapping bg1="lt1" tx1="dk1" bg2="lt2" tx2="dk2" accent1="accent1" accent2="accent2" accent3="accent3" accent4="accent4" accent5="accent5" accent6="accent6" hlink="hlink" folHlink="folHlink"/>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NAME" val="DirArrow"/>
  <p:tag name="TYPE" val="McK DirArrow"/>
</p:tagLst>
</file>

<file path=ppt/tags/tag100.xml><?xml version="1.0" encoding="utf-8"?>
<p:tagLst xmlns:a="http://schemas.openxmlformats.org/drawingml/2006/main" xmlns:r="http://schemas.openxmlformats.org/officeDocument/2006/relationships" xmlns:p="http://schemas.openxmlformats.org/presentationml/2006/main">
  <p:tag name="SHP_MARVIN_VG_TB_SLIDE_IDENTIFIER" val="51d9232fa307cb83c63ed55fda4dd299"/>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DfFyQvHBzHjlFfYu2AdE_w"/>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omwcQ5boMcf7RZVTBtgP.Q"/>
</p:tagLst>
</file>

<file path=ppt/tags/tag11.xml><?xml version="1.0" encoding="utf-8"?>
<p:tagLst xmlns:a="http://schemas.openxmlformats.org/drawingml/2006/main" xmlns:r="http://schemas.openxmlformats.org/officeDocument/2006/relationships" xmlns:p="http://schemas.openxmlformats.org/presentationml/2006/main">
  <p:tag name="NAME" val="Bracket"/>
</p:tagLst>
</file>

<file path=ppt/tags/tag12.xml><?xml version="1.0" encoding="utf-8"?>
<p:tagLst xmlns:a="http://schemas.openxmlformats.org/drawingml/2006/main" xmlns:r="http://schemas.openxmlformats.org/officeDocument/2006/relationships" xmlns:p="http://schemas.openxmlformats.org/presentationml/2006/main">
  <p:tag name="NAME" val="SingleBoat"/>
</p:tagLst>
</file>

<file path=ppt/tags/tag13.xml><?xml version="1.0" encoding="utf-8"?>
<p:tagLst xmlns:a="http://schemas.openxmlformats.org/drawingml/2006/main" xmlns:r="http://schemas.openxmlformats.org/officeDocument/2006/relationships" xmlns:p="http://schemas.openxmlformats.org/presentationml/2006/main">
  <p:tag name="NAME" val="1DoubleBoat"/>
</p:tagLst>
</file>

<file path=ppt/tags/tag14.xml><?xml version="1.0" encoding="utf-8"?>
<p:tagLst xmlns:a="http://schemas.openxmlformats.org/drawingml/2006/main" xmlns:r="http://schemas.openxmlformats.org/officeDocument/2006/relationships" xmlns:p="http://schemas.openxmlformats.org/presentationml/2006/main">
  <p:tag name="NAME" val="Moon"/>
</p:tagLst>
</file>

<file path=ppt/tags/tag15.xml><?xml version="1.0" encoding="utf-8"?>
<p:tagLst xmlns:a="http://schemas.openxmlformats.org/drawingml/2006/main" xmlns:r="http://schemas.openxmlformats.org/officeDocument/2006/relationships" xmlns:p="http://schemas.openxmlformats.org/presentationml/2006/main">
  <p:tag name="NAME" val="SingleChevron"/>
</p:tagLst>
</file>

<file path=ppt/tags/tag16.xml><?xml version="1.0" encoding="utf-8"?>
<p:tagLst xmlns:a="http://schemas.openxmlformats.org/drawingml/2006/main" xmlns:r="http://schemas.openxmlformats.org/officeDocument/2006/relationships" xmlns:p="http://schemas.openxmlformats.org/presentationml/2006/main">
  <p:tag name="NAME" val="DoubleChevron"/>
</p:tagLst>
</file>

<file path=ppt/tags/tag17.xml><?xml version="1.0" encoding="utf-8"?>
<p:tagLst xmlns:a="http://schemas.openxmlformats.org/drawingml/2006/main" xmlns:r="http://schemas.openxmlformats.org/officeDocument/2006/relationships" xmlns:p="http://schemas.openxmlformats.org/presentationml/2006/main">
  <p:tag name="NAME" val="DoubleChevron2"/>
</p:tagLst>
</file>

<file path=ppt/tags/tag18.xml><?xml version="1.0" encoding="utf-8"?>
<p:tagLst xmlns:a="http://schemas.openxmlformats.org/drawingml/2006/main" xmlns:r="http://schemas.openxmlformats.org/officeDocument/2006/relationships" xmlns:p="http://schemas.openxmlformats.org/presentationml/2006/main">
  <p:tag name="NAME" val="SplitFlow2"/>
  <p:tag name="ISFLAT" val="True"/>
</p:tagLst>
</file>

<file path=ppt/tags/tag19.xml><?xml version="1.0" encoding="utf-8"?>
<p:tagLst xmlns:a="http://schemas.openxmlformats.org/drawingml/2006/main" xmlns:r="http://schemas.openxmlformats.org/officeDocument/2006/relationships" xmlns:p="http://schemas.openxmlformats.org/presentationml/2006/main">
  <p:tag name="NAME" val="Flow2"/>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NAME" val="DoubleChevron3"/>
</p:tagLst>
</file>

<file path=ppt/tags/tag21.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2.xml><?xml version="1.0" encoding="utf-8"?>
<p:tagLst xmlns:a="http://schemas.openxmlformats.org/drawingml/2006/main" xmlns:r="http://schemas.openxmlformats.org/officeDocument/2006/relationships" xmlns:p="http://schemas.openxmlformats.org/presentationml/2006/main">
  <p:tag name="NAME" val="Moon"/>
</p:tagLst>
</file>

<file path=ppt/tags/tag23.xml><?xml version="1.0" encoding="utf-8"?>
<p:tagLst xmlns:a="http://schemas.openxmlformats.org/drawingml/2006/main" xmlns:r="http://schemas.openxmlformats.org/officeDocument/2006/relationships" xmlns:p="http://schemas.openxmlformats.org/presentationml/2006/main">
  <p:tag name="NAME" val="Moon"/>
</p:tagLst>
</file>

<file path=ppt/tags/tag24.xml><?xml version="1.0" encoding="utf-8"?>
<p:tagLst xmlns:a="http://schemas.openxmlformats.org/drawingml/2006/main" xmlns:r="http://schemas.openxmlformats.org/officeDocument/2006/relationships" xmlns:p="http://schemas.openxmlformats.org/presentationml/2006/main">
  <p:tag name="NAME" val="Moon"/>
</p:tagLst>
</file>

<file path=ppt/tags/tag25.xml><?xml version="1.0" encoding="utf-8"?>
<p:tagLst xmlns:a="http://schemas.openxmlformats.org/drawingml/2006/main" xmlns:r="http://schemas.openxmlformats.org/officeDocument/2006/relationships" xmlns:p="http://schemas.openxmlformats.org/presentationml/2006/main">
  <p:tag name="NAME" val="Moon"/>
</p:tagLst>
</file>

<file path=ppt/tags/tag26.xml><?xml version="1.0" encoding="utf-8"?>
<p:tagLst xmlns:a="http://schemas.openxmlformats.org/drawingml/2006/main" xmlns:r="http://schemas.openxmlformats.org/officeDocument/2006/relationships" xmlns:p="http://schemas.openxmlformats.org/presentationml/2006/main">
  <p:tag name="NAME" val="Moon"/>
</p:tagLst>
</file>

<file path=ppt/tags/tag27.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28.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29.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8jMr7bTbbhXFMPWYgOPWuA"/>
</p:tagLst>
</file>

<file path=ppt/tags/tag30.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31.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32.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33.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34.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35.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36.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37.xml><?xml version="1.0" encoding="utf-8"?>
<p:tagLst xmlns:a="http://schemas.openxmlformats.org/drawingml/2006/main" xmlns:r="http://schemas.openxmlformats.org/officeDocument/2006/relationships" xmlns:p="http://schemas.openxmlformats.org/presentationml/2006/main">
  <p:tag name="NAME" val="SingleBoatShape"/>
</p:tagLst>
</file>

<file path=ppt/tags/tag38.xml><?xml version="1.0" encoding="utf-8"?>
<p:tagLst xmlns:a="http://schemas.openxmlformats.org/drawingml/2006/main" xmlns:r="http://schemas.openxmlformats.org/officeDocument/2006/relationships" xmlns:p="http://schemas.openxmlformats.org/presentationml/2006/main">
  <p:tag name="NAME" val="SingleBoatText"/>
</p:tagLst>
</file>

<file path=ppt/tags/tag39.xml><?xml version="1.0" encoding="utf-8"?>
<p:tagLst xmlns:a="http://schemas.openxmlformats.org/drawingml/2006/main" xmlns:r="http://schemas.openxmlformats.org/officeDocument/2006/relationships" xmlns:p="http://schemas.openxmlformats.org/presentationml/2006/main">
  <p:tag name="NAME" val="1BoatTopShape"/>
</p:tagLst>
</file>

<file path=ppt/tags/tag4.xml><?xml version="1.0" encoding="utf-8"?>
<p:tagLst xmlns:a="http://schemas.openxmlformats.org/drawingml/2006/main" xmlns:r="http://schemas.openxmlformats.org/officeDocument/2006/relationships" xmlns:p="http://schemas.openxmlformats.org/presentationml/2006/main">
  <p:tag name="NAME" val="FlowLine"/>
</p:tagLst>
</file>

<file path=ppt/tags/tag40.xml><?xml version="1.0" encoding="utf-8"?>
<p:tagLst xmlns:a="http://schemas.openxmlformats.org/drawingml/2006/main" xmlns:r="http://schemas.openxmlformats.org/officeDocument/2006/relationships" xmlns:p="http://schemas.openxmlformats.org/presentationml/2006/main">
  <p:tag name="NAME" val="1BoatTopText"/>
</p:tagLst>
</file>

<file path=ppt/tags/tag41.xml><?xml version="1.0" encoding="utf-8"?>
<p:tagLst xmlns:a="http://schemas.openxmlformats.org/drawingml/2006/main" xmlns:r="http://schemas.openxmlformats.org/officeDocument/2006/relationships" xmlns:p="http://schemas.openxmlformats.org/presentationml/2006/main">
  <p:tag name="NAME" val="1BoatBottomShape"/>
</p:tagLst>
</file>

<file path=ppt/tags/tag42.xml><?xml version="1.0" encoding="utf-8"?>
<p:tagLst xmlns:a="http://schemas.openxmlformats.org/drawingml/2006/main" xmlns:r="http://schemas.openxmlformats.org/officeDocument/2006/relationships" xmlns:p="http://schemas.openxmlformats.org/presentationml/2006/main">
  <p:tag name="NAME" val="1BoatBottomText"/>
</p:tagLst>
</file>

<file path=ppt/tags/tag43.xml><?xml version="1.0" encoding="utf-8"?>
<p:tagLst xmlns:a="http://schemas.openxmlformats.org/drawingml/2006/main" xmlns:r="http://schemas.openxmlformats.org/officeDocument/2006/relationships" xmlns:p="http://schemas.openxmlformats.org/presentationml/2006/main">
  <p:tag name="NAME" val="2BoatBottomShape"/>
</p:tagLst>
</file>

<file path=ppt/tags/tag44.xml><?xml version="1.0" encoding="utf-8"?>
<p:tagLst xmlns:a="http://schemas.openxmlformats.org/drawingml/2006/main" xmlns:r="http://schemas.openxmlformats.org/officeDocument/2006/relationships" xmlns:p="http://schemas.openxmlformats.org/presentationml/2006/main">
  <p:tag name="NAME" val="2BoatBottomText"/>
</p:tagLst>
</file>

<file path=ppt/tags/tag45.xml><?xml version="1.0" encoding="utf-8"?>
<p:tagLst xmlns:a="http://schemas.openxmlformats.org/drawingml/2006/main" xmlns:r="http://schemas.openxmlformats.org/officeDocument/2006/relationships" xmlns:p="http://schemas.openxmlformats.org/presentationml/2006/main">
  <p:tag name="NAME" val="1BoatTopShape"/>
</p:tagLst>
</file>

<file path=ppt/tags/tag46.xml><?xml version="1.0" encoding="utf-8"?>
<p:tagLst xmlns:a="http://schemas.openxmlformats.org/drawingml/2006/main" xmlns:r="http://schemas.openxmlformats.org/officeDocument/2006/relationships" xmlns:p="http://schemas.openxmlformats.org/presentationml/2006/main">
  <p:tag name="NAME" val="1BoatTopText"/>
</p:tagLst>
</file>

<file path=ppt/tags/tag47.xml><?xml version="1.0" encoding="utf-8"?>
<p:tagLst xmlns:a="http://schemas.openxmlformats.org/drawingml/2006/main" xmlns:r="http://schemas.openxmlformats.org/officeDocument/2006/relationships" xmlns:p="http://schemas.openxmlformats.org/presentationml/2006/main">
  <p:tag name="NAME" val="1BoatBottomShape"/>
</p:tagLst>
</file>

<file path=ppt/tags/tag48.xml><?xml version="1.0" encoding="utf-8"?>
<p:tagLst xmlns:a="http://schemas.openxmlformats.org/drawingml/2006/main" xmlns:r="http://schemas.openxmlformats.org/officeDocument/2006/relationships" xmlns:p="http://schemas.openxmlformats.org/presentationml/2006/main">
  <p:tag name="NAME" val="1BoatBottomText"/>
</p:tagLst>
</file>

<file path=ppt/tags/tag49.xml><?xml version="1.0" encoding="utf-8"?>
<p:tagLst xmlns:a="http://schemas.openxmlformats.org/drawingml/2006/main" xmlns:r="http://schemas.openxmlformats.org/officeDocument/2006/relationships" xmlns:p="http://schemas.openxmlformats.org/presentationml/2006/main">
  <p:tag name="NAME" val="SingleBoatShape"/>
</p:tagLst>
</file>

<file path=ppt/tags/tag5.xml><?xml version="1.0" encoding="utf-8"?>
<p:tagLst xmlns:a="http://schemas.openxmlformats.org/drawingml/2006/main" xmlns:r="http://schemas.openxmlformats.org/officeDocument/2006/relationships" xmlns:p="http://schemas.openxmlformats.org/presentationml/2006/main">
  <p:tag name="NAME" val="FlowLine2"/>
</p:tagLst>
</file>

<file path=ppt/tags/tag50.xml><?xml version="1.0" encoding="utf-8"?>
<p:tagLst xmlns:a="http://schemas.openxmlformats.org/drawingml/2006/main" xmlns:r="http://schemas.openxmlformats.org/officeDocument/2006/relationships" xmlns:p="http://schemas.openxmlformats.org/presentationml/2006/main">
  <p:tag name="NAME" val="SingleBoatText"/>
</p:tagLst>
</file>

<file path=ppt/tags/tag51.xml><?xml version="1.0" encoding="utf-8"?>
<p:tagLst xmlns:a="http://schemas.openxmlformats.org/drawingml/2006/main" xmlns:r="http://schemas.openxmlformats.org/officeDocument/2006/relationships" xmlns:p="http://schemas.openxmlformats.org/presentationml/2006/main">
  <p:tag name="NAME" val="Flow"/>
</p:tagLst>
</file>

<file path=ppt/tags/tag52.xml><?xml version="1.0" encoding="utf-8"?>
<p:tagLst xmlns:a="http://schemas.openxmlformats.org/drawingml/2006/main" xmlns:r="http://schemas.openxmlformats.org/officeDocument/2006/relationships" xmlns:p="http://schemas.openxmlformats.org/presentationml/2006/main">
  <p:tag name="NAME" val="Flow"/>
</p:tagLst>
</file>

<file path=ppt/tags/tag53.xml><?xml version="1.0" encoding="utf-8"?>
<p:tagLst xmlns:a="http://schemas.openxmlformats.org/drawingml/2006/main" xmlns:r="http://schemas.openxmlformats.org/officeDocument/2006/relationships" xmlns:p="http://schemas.openxmlformats.org/presentationml/2006/main">
  <p:tag name="NAME" val="Flow"/>
</p:tagLst>
</file>

<file path=ppt/tags/tag54.xml><?xml version="1.0" encoding="utf-8"?>
<p:tagLst xmlns:a="http://schemas.openxmlformats.org/drawingml/2006/main" xmlns:r="http://schemas.openxmlformats.org/officeDocument/2006/relationships" xmlns:p="http://schemas.openxmlformats.org/presentationml/2006/main">
  <p:tag name="NAME" val="SingleBoatShape"/>
</p:tagLst>
</file>

<file path=ppt/tags/tag55.xml><?xml version="1.0" encoding="utf-8"?>
<p:tagLst xmlns:a="http://schemas.openxmlformats.org/drawingml/2006/main" xmlns:r="http://schemas.openxmlformats.org/officeDocument/2006/relationships" xmlns:p="http://schemas.openxmlformats.org/presentationml/2006/main">
  <p:tag name="NAME" val="SingleBoatText"/>
</p:tagLst>
</file>

<file path=ppt/tags/tag56.xml><?xml version="1.0" encoding="utf-8"?>
<p:tagLst xmlns:a="http://schemas.openxmlformats.org/drawingml/2006/main" xmlns:r="http://schemas.openxmlformats.org/officeDocument/2006/relationships" xmlns:p="http://schemas.openxmlformats.org/presentationml/2006/main">
  <p:tag name="NAME" val="SingleBoatShape"/>
</p:tagLst>
</file>

<file path=ppt/tags/tag57.xml><?xml version="1.0" encoding="utf-8"?>
<p:tagLst xmlns:a="http://schemas.openxmlformats.org/drawingml/2006/main" xmlns:r="http://schemas.openxmlformats.org/officeDocument/2006/relationships" xmlns:p="http://schemas.openxmlformats.org/presentationml/2006/main">
  <p:tag name="NAME" val="SingleBoatText"/>
</p:tagLst>
</file>

<file path=ppt/tags/tag58.xml><?xml version="1.0" encoding="utf-8"?>
<p:tagLst xmlns:a="http://schemas.openxmlformats.org/drawingml/2006/main" xmlns:r="http://schemas.openxmlformats.org/officeDocument/2006/relationships" xmlns:p="http://schemas.openxmlformats.org/presentationml/2006/main">
  <p:tag name="NAME" val="SingleBoatShape"/>
</p:tagLst>
</file>

<file path=ppt/tags/tag59.xml><?xml version="1.0" encoding="utf-8"?>
<p:tagLst xmlns:a="http://schemas.openxmlformats.org/drawingml/2006/main" xmlns:r="http://schemas.openxmlformats.org/officeDocument/2006/relationships" xmlns:p="http://schemas.openxmlformats.org/presentationml/2006/main">
  <p:tag name="NAME" val="SingleBoatText"/>
</p:tagLst>
</file>

<file path=ppt/tags/tag6.xml><?xml version="1.0" encoding="utf-8"?>
<p:tagLst xmlns:a="http://schemas.openxmlformats.org/drawingml/2006/main" xmlns:r="http://schemas.openxmlformats.org/officeDocument/2006/relationships" xmlns:p="http://schemas.openxmlformats.org/presentationml/2006/main">
  <p:tag name="NAME" val="Oval"/>
</p:tagLst>
</file>

<file path=ppt/tags/tag60.xml><?xml version="1.0" encoding="utf-8"?>
<p:tagLst xmlns:a="http://schemas.openxmlformats.org/drawingml/2006/main" xmlns:r="http://schemas.openxmlformats.org/officeDocument/2006/relationships" xmlns:p="http://schemas.openxmlformats.org/presentationml/2006/main">
  <p:tag name="NAME" val="Flow"/>
</p:tagLst>
</file>

<file path=ppt/tags/tag61.xml><?xml version="1.0" encoding="utf-8"?>
<p:tagLst xmlns:a="http://schemas.openxmlformats.org/drawingml/2006/main" xmlns:r="http://schemas.openxmlformats.org/officeDocument/2006/relationships" xmlns:p="http://schemas.openxmlformats.org/presentationml/2006/main">
  <p:tag name="NAME" val="Flow"/>
</p:tagLst>
</file>

<file path=ppt/tags/tag62.xml><?xml version="1.0" encoding="utf-8"?>
<p:tagLst xmlns:a="http://schemas.openxmlformats.org/drawingml/2006/main" xmlns:r="http://schemas.openxmlformats.org/officeDocument/2006/relationships" xmlns:p="http://schemas.openxmlformats.org/presentationml/2006/main">
  <p:tag name="NAME" val="Flow"/>
</p:tagLst>
</file>

<file path=ppt/tags/tag63.xml><?xml version="1.0" encoding="utf-8"?>
<p:tagLst xmlns:a="http://schemas.openxmlformats.org/drawingml/2006/main" xmlns:r="http://schemas.openxmlformats.org/officeDocument/2006/relationships" xmlns:p="http://schemas.openxmlformats.org/presentationml/2006/main">
  <p:tag name="NAME" val="SingleBoatShape"/>
</p:tagLst>
</file>

<file path=ppt/tags/tag64.xml><?xml version="1.0" encoding="utf-8"?>
<p:tagLst xmlns:a="http://schemas.openxmlformats.org/drawingml/2006/main" xmlns:r="http://schemas.openxmlformats.org/officeDocument/2006/relationships" xmlns:p="http://schemas.openxmlformats.org/presentationml/2006/main">
  <p:tag name="NAME" val="SingleBoatText"/>
</p:tagLst>
</file>

<file path=ppt/tags/tag65.xml><?xml version="1.0" encoding="utf-8"?>
<p:tagLst xmlns:a="http://schemas.openxmlformats.org/drawingml/2006/main" xmlns:r="http://schemas.openxmlformats.org/officeDocument/2006/relationships" xmlns:p="http://schemas.openxmlformats.org/presentationml/2006/main">
  <p:tag name="NAME" val="SingleBoatShape"/>
</p:tagLst>
</file>

<file path=ppt/tags/tag66.xml><?xml version="1.0" encoding="utf-8"?>
<p:tagLst xmlns:a="http://schemas.openxmlformats.org/drawingml/2006/main" xmlns:r="http://schemas.openxmlformats.org/officeDocument/2006/relationships" xmlns:p="http://schemas.openxmlformats.org/presentationml/2006/main">
  <p:tag name="NAME" val="SingleBoatText"/>
</p:tagLst>
</file>

<file path=ppt/tags/tag67.xml><?xml version="1.0" encoding="utf-8"?>
<p:tagLst xmlns:a="http://schemas.openxmlformats.org/drawingml/2006/main" xmlns:r="http://schemas.openxmlformats.org/officeDocument/2006/relationships" xmlns:p="http://schemas.openxmlformats.org/presentationml/2006/main">
  <p:tag name="NAME" val="SingleBoatShape"/>
</p:tagLst>
</file>

<file path=ppt/tags/tag68.xml><?xml version="1.0" encoding="utf-8"?>
<p:tagLst xmlns:a="http://schemas.openxmlformats.org/drawingml/2006/main" xmlns:r="http://schemas.openxmlformats.org/officeDocument/2006/relationships" xmlns:p="http://schemas.openxmlformats.org/presentationml/2006/main">
  <p:tag name="NAME" val="SingleBoatText"/>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NAME" val="Rectangl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Ly0oaN.C7nLCrz8YAD6SuQ"/>
</p:tagLst>
</file>

<file path=ppt/tags/tag71.xml><?xml version="1.0" encoding="utf-8"?>
<p:tagLst xmlns:a="http://schemas.openxmlformats.org/drawingml/2006/main" xmlns:r="http://schemas.openxmlformats.org/officeDocument/2006/relationships" xmlns:p="http://schemas.openxmlformats.org/presentationml/2006/main">
  <p:tag name="SHAPENAME" val="Title"/>
</p:tagLst>
</file>

<file path=ppt/tags/tag72.xml><?xml version="1.0" encoding="utf-8"?>
<p:tagLst xmlns:a="http://schemas.openxmlformats.org/drawingml/2006/main" xmlns:r="http://schemas.openxmlformats.org/officeDocument/2006/relationships" xmlns:p="http://schemas.openxmlformats.org/presentationml/2006/main">
  <p:tag name="SHAPENAME" val="Subtitl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9rCd8r0HMRv5WAkHyvTL6g"/>
</p:tagLst>
</file>

<file path=ppt/tags/tag75.xml><?xml version="1.0" encoding="utf-8"?>
<p:tagLst xmlns:a="http://schemas.openxmlformats.org/drawingml/2006/main" xmlns:r="http://schemas.openxmlformats.org/officeDocument/2006/relationships" xmlns:p="http://schemas.openxmlformats.org/presentationml/2006/main">
  <p:tag name="SHAPENAME" val="Title"/>
</p:tagLst>
</file>

<file path=ppt/tags/tag76.xml><?xml version="1.0" encoding="utf-8"?>
<p:tagLst xmlns:a="http://schemas.openxmlformats.org/drawingml/2006/main" xmlns:r="http://schemas.openxmlformats.org/officeDocument/2006/relationships" xmlns:p="http://schemas.openxmlformats.org/presentationml/2006/main">
  <p:tag name="SHAPENAME" val="Subtitle"/>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D2VisSmYiwUMMVA9NqEsTg"/>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NAME" val="RoundedRectangl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eB10fHs5K8_.4JDzbaedfg"/>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eB10fHs5K8_.4JDzbaedfg"/>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eB10fHs5K8_.4JDzbaedfg"/>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8pQ3N7pL25_U1Xe9eSxrhg"/>
</p:tagLst>
</file>

<file path=ppt/tags/tag87.xml><?xml version="1.0" encoding="utf-8"?>
<p:tagLst xmlns:a="http://schemas.openxmlformats.org/drawingml/2006/main" xmlns:r="http://schemas.openxmlformats.org/officeDocument/2006/relationships" xmlns:p="http://schemas.openxmlformats.org/presentationml/2006/main">
  <p:tag name="SHAPENAME" val="5. Source"/>
</p:tagLst>
</file>

<file path=ppt/tags/tag8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xml><?xml version="1.0" encoding="utf-8"?>
<p:tagLst xmlns:a="http://schemas.openxmlformats.org/drawingml/2006/main" xmlns:r="http://schemas.openxmlformats.org/officeDocument/2006/relationships" xmlns:p="http://schemas.openxmlformats.org/presentationml/2006/main">
  <p:tag name="NAME" val="Arrow"/>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HhdUL6ZcpvcGWcRIweEjKg"/>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TxtKkHTMxIszNox0HgO6hA"/>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D2VisSmYiwUMMVA9NqEsTg"/>
</p:tagLst>
</file>

<file path=ppt/tags/tag96.xml><?xml version="1.0" encoding="utf-8"?>
<p:tagLst xmlns:a="http://schemas.openxmlformats.org/drawingml/2006/main" xmlns:r="http://schemas.openxmlformats.org/officeDocument/2006/relationships" xmlns:p="http://schemas.openxmlformats.org/presentationml/2006/main">
  <p:tag name="NAME" val="SingleBoatShape"/>
</p:tagLst>
</file>

<file path=ppt/tags/tag97.xml><?xml version="1.0" encoding="utf-8"?>
<p:tagLst xmlns:a="http://schemas.openxmlformats.org/drawingml/2006/main" xmlns:r="http://schemas.openxmlformats.org/officeDocument/2006/relationships" xmlns:p="http://schemas.openxmlformats.org/presentationml/2006/main">
  <p:tag name="NAME" val="SingleBoatText"/>
</p:tagLst>
</file>

<file path=ppt/tags/tag98.xml><?xml version="1.0" encoding="utf-8"?>
<p:tagLst xmlns:a="http://schemas.openxmlformats.org/drawingml/2006/main" xmlns:r="http://schemas.openxmlformats.org/officeDocument/2006/relationships" xmlns:p="http://schemas.openxmlformats.org/presentationml/2006/main">
  <p:tag name="NAME" val="SingleBoatText"/>
</p:tagLst>
</file>

<file path=ppt/tags/tag99.xml><?xml version="1.0" encoding="utf-8"?>
<p:tagLst xmlns:a="http://schemas.openxmlformats.org/drawingml/2006/main" xmlns:r="http://schemas.openxmlformats.org/officeDocument/2006/relationships" xmlns:p="http://schemas.openxmlformats.org/presentationml/2006/main">
  <p:tag name="NAME" val="CustomIcon"/>
</p:tagLst>
</file>

<file path=ppt/theme/theme1.xml><?xml version="1.0" encoding="utf-8"?>
<a:theme xmlns:a="http://schemas.openxmlformats.org/drawingml/2006/main" name="9_NL_AM6546_16x9_CF1">
  <a:themeElements>
    <a:clrScheme name="Custom">
      <a:dk1>
        <a:srgbClr val="000000"/>
      </a:dk1>
      <a:lt1>
        <a:srgbClr val="FFFFFF"/>
      </a:lt1>
      <a:dk2>
        <a:srgbClr val="003C54"/>
      </a:dk2>
      <a:lt2>
        <a:srgbClr val="E6F7FA"/>
      </a:lt2>
      <a:accent1>
        <a:srgbClr val="C9F0FF"/>
      </a:accent1>
      <a:accent2>
        <a:srgbClr val="82D7E4"/>
      </a:accent2>
      <a:accent3>
        <a:srgbClr val="0D92B6"/>
      </a:accent3>
      <a:accent4>
        <a:srgbClr val="005777"/>
      </a:accent4>
      <a:accent5>
        <a:srgbClr val="B43FD9"/>
      </a:accent5>
      <a:accent6>
        <a:srgbClr val="D9D9D9"/>
      </a:accent6>
      <a:hlink>
        <a:srgbClr val="0D92B6"/>
      </a:hlink>
      <a:folHlink>
        <a:srgbClr val="005777"/>
      </a:folHlink>
    </a:clrScheme>
    <a:fontScheme name="Custom 2">
      <a:majorFont>
        <a:latin typeface="Andada"/>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a:solidFill>
            <a:schemeClr val="tx1"/>
          </a:solidFill>
        </a:ln>
      </a:spPr>
      <a:bodyPr rtlCol="0" anchor="ctr"/>
      <a:lstStyle>
        <a:defPPr algn="ctr">
          <a:defRPr sz="16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a:defRPr dirty="0" smtClean="0"/>
        </a:defPPr>
      </a:lstStyle>
    </a:txDef>
  </a:objectDefaults>
  <a:extraClrSchemeLst>
    <a:extraClrScheme>
      <a:clrScheme name="Custom">
        <a:dk1>
          <a:srgbClr val="000000"/>
        </a:dk1>
        <a:lt1>
          <a:srgbClr val="FFFFFF"/>
        </a:lt1>
        <a:dk2>
          <a:srgbClr val="003C54"/>
        </a:dk2>
        <a:lt2>
          <a:srgbClr val="E6F7FA"/>
        </a:lt2>
        <a:accent1>
          <a:srgbClr val="C9F0FF"/>
        </a:accent1>
        <a:accent2>
          <a:srgbClr val="82D7E4"/>
        </a:accent2>
        <a:accent3>
          <a:srgbClr val="0D92B6"/>
        </a:accent3>
        <a:accent4>
          <a:srgbClr val="005777"/>
        </a:accent4>
        <a:accent5>
          <a:srgbClr val="B43FD9"/>
        </a:accent5>
        <a:accent6>
          <a:srgbClr val="D9D9D9"/>
        </a:accent6>
        <a:hlink>
          <a:srgbClr val="0D92B6"/>
        </a:hlink>
        <a:folHlink>
          <a:srgbClr val="005777"/>
        </a:folHlink>
      </a:clrScheme>
      <a:clrMap bg1="lt1" tx1="dk1" bg2="lt2" tx2="dk2" accent1="accent1" accent2="accent2" accent3="accent3" accent4="accent4" accent5="accent5" accent6="accent6" hlink="hlink" folHlink="folHlink"/>
    </a:extraClrScheme>
  </a:extraClrSchemeLst>
  <a:custClrLst/>
  <a:extLst>
    <a:ext uri="{05A4C25C-085E-4340-85A3-A5531E510DB2}">
      <thm15:themeFamily xmlns:thm15="http://schemas.microsoft.com/office/thememl/2012/main" name="NL_AM6546_16x9_CF1 (002).potx" id="{BC495408-DFD1-4173-BAA9-9FD921CA6A14}" vid="{E49CADEF-14C7-4714-8729-EC21C187EB5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1E1F80E46D8E74F832879A769C9FC26" ma:contentTypeVersion="8" ma:contentTypeDescription="Create a new document." ma:contentTypeScope="" ma:versionID="9cfd908bdee72f9e20d71e28a4c8dda9">
  <xsd:schema xmlns:xsd="http://www.w3.org/2001/XMLSchema" xmlns:xs="http://www.w3.org/2001/XMLSchema" xmlns:p="http://schemas.microsoft.com/office/2006/metadata/properties" xmlns:ns3="64e00f4d-db8d-40b0-86b7-ffea3d2ef067" targetNamespace="http://schemas.microsoft.com/office/2006/metadata/properties" ma:root="true" ma:fieldsID="9240ccdadc7a6f700bfaf479346b2d82" ns3:_="">
    <xsd:import namespace="64e00f4d-db8d-40b0-86b7-ffea3d2ef067"/>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e00f4d-db8d-40b0-86b7-ffea3d2ef06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24CA203-B70B-42E3-81AD-7377F2C69368}">
  <ds:schemaRefs>
    <ds:schemaRef ds:uri="http://schemas.microsoft.com/sharepoint/v3/contenttype/forms"/>
  </ds:schemaRefs>
</ds:datastoreItem>
</file>

<file path=customXml/itemProps2.xml><?xml version="1.0" encoding="utf-8"?>
<ds:datastoreItem xmlns:ds="http://schemas.openxmlformats.org/officeDocument/2006/customXml" ds:itemID="{AD376190-529E-4A79-B97E-D48132CF8B05}">
  <ds:schemaRefs>
    <ds:schemaRef ds:uri="http://purl.org/dc/terms/"/>
    <ds:schemaRef ds:uri="http://purl.org/dc/dcmitype/"/>
    <ds:schemaRef ds:uri="http://purl.org/dc/elements/1.1/"/>
    <ds:schemaRef ds:uri="http://schemas.microsoft.com/office/2006/documentManagement/types"/>
    <ds:schemaRef ds:uri="http://www.w3.org/XML/1998/namespace"/>
    <ds:schemaRef ds:uri="64e00f4d-db8d-40b0-86b7-ffea3d2ef067"/>
    <ds:schemaRef ds:uri="http://schemas.openxmlformats.org/package/2006/metadata/core-propertie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6D05A31B-EA68-4324-9B4A-314E806A71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e00f4d-db8d-40b0-86b7-ffea3d2ef06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276</TotalTime>
  <Words>891</Words>
  <Application>Microsoft Office PowerPoint</Application>
  <PresentationFormat>Breedbeeld</PresentationFormat>
  <Paragraphs>120</Paragraphs>
  <Slides>15</Slides>
  <Notes>5</Notes>
  <HiddenSlides>0</HiddenSlides>
  <MMClips>0</MMClips>
  <ScaleCrop>false</ScaleCrop>
  <HeadingPairs>
    <vt:vector size="4" baseType="variant">
      <vt:variant>
        <vt:lpstr>Thema</vt:lpstr>
      </vt:variant>
      <vt:variant>
        <vt:i4>1</vt:i4>
      </vt:variant>
      <vt:variant>
        <vt:lpstr>Diatitels</vt:lpstr>
      </vt:variant>
      <vt:variant>
        <vt:i4>15</vt:i4>
      </vt:variant>
    </vt:vector>
  </HeadingPairs>
  <TitlesOfParts>
    <vt:vector size="16" baseType="lpstr">
      <vt:lpstr>9_NL_AM6546_16x9_CF1</vt:lpstr>
      <vt:lpstr>Het Potentieel Pakken Train-the-trainer sessie</vt:lpstr>
      <vt:lpstr>Doelen van vandaag</vt:lpstr>
      <vt:lpstr>Programma voor vandaag </vt:lpstr>
      <vt:lpstr>Wat bedoelen we bij Het Potentieel Pakken met een dialoogsessie? </vt:lpstr>
      <vt:lpstr>De dialoogsessie op één pagina </vt:lpstr>
      <vt:lpstr>De dialoogsessies vormen een belangrijk onderdeel van het HPP traject waar medewerkers doorheen gaan</vt:lpstr>
      <vt:lpstr>Hoog-over opzet dialoogsessie medewerkers</vt:lpstr>
      <vt:lpstr>PowerPoint-presentatie</vt:lpstr>
      <vt:lpstr>Stelling:</vt:lpstr>
      <vt:lpstr>Stelling:</vt:lpstr>
      <vt:lpstr>Stelling:</vt:lpstr>
      <vt:lpstr>Stelling:</vt:lpstr>
      <vt:lpstr>Stelling:</vt:lpstr>
      <vt:lpstr>Waarom kiezen voor een dialoog?</vt:lpstr>
      <vt:lpstr>PowerPoint-presentatie</vt:lpstr>
    </vt:vector>
  </TitlesOfParts>
  <Company>Rabobank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Dialoogsessie</dc:title>
  <dc:creator>Hoeve van, SC (Suzanne)</dc:creator>
  <cp:lastModifiedBy>Roxan Stevens</cp:lastModifiedBy>
  <cp:revision>174</cp:revision>
  <dcterms:created xsi:type="dcterms:W3CDTF">2020-02-26T15:29:29Z</dcterms:created>
  <dcterms:modified xsi:type="dcterms:W3CDTF">2021-01-29T14:48:28Z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0x010100A1E1F80E46D8E74F832879A769C9FC26</vt:lpwstr>
  </property>
</Properties>
</file>