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notesSlides/notesSlide1.xml" ContentType="application/vnd.openxmlformats-officedocument.presentationml.notesSlide+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notesSlides/notesSlide3.xml" ContentType="application/vnd.openxmlformats-officedocument.presentationml.notesSlide+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notesSlides/notesSlide4.xml" ContentType="application/vnd.openxmlformats-officedocument.presentationml.notesSlide+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tags/tag142.xml" ContentType="application/vnd.openxmlformats-officedocument.presentationml.tags+xml"/>
  <Override PartName="/ppt/tags/tag143.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144.xml" ContentType="application/vnd.openxmlformats-officedocument.presentationml.tags+xml"/>
  <Override PartName="/ppt/tags/tag145.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146.xml" ContentType="application/vnd.openxmlformats-officedocument.presentationml.tags+xml"/>
  <Override PartName="/ppt/tags/tag147.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148.xml" ContentType="application/vnd.openxmlformats-officedocument.presentationml.tags+xml"/>
  <Override PartName="/ppt/tags/tag149.xml" ContentType="application/vnd.openxmlformats-officedocument.presentationml.tags+xml"/>
  <Override PartName="/ppt/notesSlides/notesSlide13.xml" ContentType="application/vnd.openxmlformats-officedocument.presentationml.notesSlide+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notesSlides/notesSlide14.xml" ContentType="application/vnd.openxmlformats-officedocument.presentationml.notesSlide+xml"/>
  <Override PartName="/ppt/tags/tag153.xml" ContentType="application/vnd.openxmlformats-officedocument.presentationml.tags+xml"/>
  <Override PartName="/ppt/tags/tag154.xml" ContentType="application/vnd.openxmlformats-officedocument.presentationml.tags+xml"/>
  <Override PartName="/ppt/notesSlides/notesSlide15.xml" ContentType="application/vnd.openxmlformats-officedocument.presentationml.notesSlide+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notesSlides/notesSlide20.xml" ContentType="application/vnd.openxmlformats-officedocument.presentationml.notesSlide+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notesSlides/notesSlide2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2"/>
  </p:notesMasterIdLst>
  <p:handoutMasterIdLst>
    <p:handoutMasterId r:id="rId33"/>
  </p:handoutMasterIdLst>
  <p:sldIdLst>
    <p:sldId id="5788" r:id="rId5"/>
    <p:sldId id="5717" r:id="rId6"/>
    <p:sldId id="4900" r:id="rId7"/>
    <p:sldId id="4942" r:id="rId8"/>
    <p:sldId id="4837" r:id="rId9"/>
    <p:sldId id="5787" r:id="rId10"/>
    <p:sldId id="4961" r:id="rId11"/>
    <p:sldId id="5243" r:id="rId12"/>
    <p:sldId id="5104" r:id="rId13"/>
    <p:sldId id="5234" r:id="rId14"/>
    <p:sldId id="5242" r:id="rId15"/>
    <p:sldId id="5237" r:id="rId16"/>
    <p:sldId id="5249" r:id="rId17"/>
    <p:sldId id="5245" r:id="rId18"/>
    <p:sldId id="5250" r:id="rId19"/>
    <p:sldId id="5246" r:id="rId20"/>
    <p:sldId id="5239" r:id="rId21"/>
    <p:sldId id="5247" r:id="rId22"/>
    <p:sldId id="5248" r:id="rId23"/>
    <p:sldId id="5183" r:id="rId24"/>
    <p:sldId id="5209" r:id="rId25"/>
    <p:sldId id="5192" r:id="rId26"/>
    <p:sldId id="5196" r:id="rId27"/>
    <p:sldId id="5199" r:id="rId28"/>
    <p:sldId id="5200" r:id="rId29"/>
    <p:sldId id="5228" r:id="rId30"/>
    <p:sldId id="5671" r:id="rId31"/>
  </p:sldIdLst>
  <p:sldSz cx="12192000" cy="6858000"/>
  <p:notesSz cx="6858000" cy="9144000"/>
  <p:custDataLst>
    <p:tags r:id="rId34"/>
  </p:custDataLst>
  <p:defaultTextStyle>
    <a:defPPr>
      <a:defRPr lang="en-US"/>
    </a:defPPr>
    <a:lvl1pPr marL="0" algn="l" defTabSz="914286" rtl="0" eaLnBrk="1" latinLnBrk="0" hangingPunct="1">
      <a:defRPr sz="1900" kern="1200">
        <a:solidFill>
          <a:schemeClr val="tx1"/>
        </a:solidFill>
        <a:latin typeface="+mn-lt"/>
        <a:ea typeface="+mn-ea"/>
        <a:cs typeface="+mn-cs"/>
      </a:defRPr>
    </a:lvl1pPr>
    <a:lvl2pPr marL="457143" algn="l" defTabSz="914286" rtl="0" eaLnBrk="1" latinLnBrk="0" hangingPunct="1">
      <a:defRPr sz="1900" kern="1200">
        <a:solidFill>
          <a:schemeClr val="tx1"/>
        </a:solidFill>
        <a:latin typeface="+mn-lt"/>
        <a:ea typeface="+mn-ea"/>
        <a:cs typeface="+mn-cs"/>
      </a:defRPr>
    </a:lvl2pPr>
    <a:lvl3pPr marL="914286" algn="l" defTabSz="914286" rtl="0" eaLnBrk="1" latinLnBrk="0" hangingPunct="1">
      <a:defRPr sz="1900" kern="1200">
        <a:solidFill>
          <a:schemeClr val="tx1"/>
        </a:solidFill>
        <a:latin typeface="+mn-lt"/>
        <a:ea typeface="+mn-ea"/>
        <a:cs typeface="+mn-cs"/>
      </a:defRPr>
    </a:lvl3pPr>
    <a:lvl4pPr marL="1371430" algn="l" defTabSz="914286" rtl="0" eaLnBrk="1" latinLnBrk="0" hangingPunct="1">
      <a:defRPr sz="1900" kern="1200">
        <a:solidFill>
          <a:schemeClr val="tx1"/>
        </a:solidFill>
        <a:latin typeface="+mn-lt"/>
        <a:ea typeface="+mn-ea"/>
        <a:cs typeface="+mn-cs"/>
      </a:defRPr>
    </a:lvl4pPr>
    <a:lvl5pPr marL="1828573" algn="l" defTabSz="914286" rtl="0" eaLnBrk="1" latinLnBrk="0" hangingPunct="1">
      <a:defRPr sz="1900" kern="1200">
        <a:solidFill>
          <a:schemeClr val="tx1"/>
        </a:solidFill>
        <a:latin typeface="+mn-lt"/>
        <a:ea typeface="+mn-ea"/>
        <a:cs typeface="+mn-cs"/>
      </a:defRPr>
    </a:lvl5pPr>
    <a:lvl6pPr marL="2285718" algn="l" defTabSz="914286" rtl="0" eaLnBrk="1" latinLnBrk="0" hangingPunct="1">
      <a:defRPr sz="1900" kern="1200">
        <a:solidFill>
          <a:schemeClr val="tx1"/>
        </a:solidFill>
        <a:latin typeface="+mn-lt"/>
        <a:ea typeface="+mn-ea"/>
        <a:cs typeface="+mn-cs"/>
      </a:defRPr>
    </a:lvl6pPr>
    <a:lvl7pPr marL="2742858" algn="l" defTabSz="914286" rtl="0" eaLnBrk="1" latinLnBrk="0" hangingPunct="1">
      <a:defRPr sz="1900" kern="1200">
        <a:solidFill>
          <a:schemeClr val="tx1"/>
        </a:solidFill>
        <a:latin typeface="+mn-lt"/>
        <a:ea typeface="+mn-ea"/>
        <a:cs typeface="+mn-cs"/>
      </a:defRPr>
    </a:lvl7pPr>
    <a:lvl8pPr marL="3200000" algn="l" defTabSz="914286" rtl="0" eaLnBrk="1" latinLnBrk="0" hangingPunct="1">
      <a:defRPr sz="1900" kern="1200">
        <a:solidFill>
          <a:schemeClr val="tx1"/>
        </a:solidFill>
        <a:latin typeface="+mn-lt"/>
        <a:ea typeface="+mn-ea"/>
        <a:cs typeface="+mn-cs"/>
      </a:defRPr>
    </a:lvl8pPr>
    <a:lvl9pPr marL="3657143" algn="l" defTabSz="914286" rtl="0" eaLnBrk="1" latinLnBrk="0" hangingPunct="1">
      <a:defRPr sz="1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ivian Verberne" initials="VV" lastIdx="1" clrIdx="0">
    <p:extLst>
      <p:ext uri="{19B8F6BF-5375-455C-9EA6-DF929625EA0E}">
        <p15:presenceInfo xmlns:p15="http://schemas.microsoft.com/office/powerpoint/2012/main" userId="S-1-5-21-90921563-173218475-988572150-11209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2D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D071D8A-04B5-0043-A4FB-C25272D1EFA4}" v="15" dt="2021-01-04T11:00:03.459"/>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875"/>
    <p:restoredTop sz="94720"/>
  </p:normalViewPr>
  <p:slideViewPr>
    <p:cSldViewPr snapToGrid="0">
      <p:cViewPr varScale="1">
        <p:scale>
          <a:sx n="102" d="100"/>
          <a:sy n="102" d="100"/>
        </p:scale>
        <p:origin x="824" y="17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tags" Target="tags/tag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commentAuthors" Target="commentAuthors.xml"/><Relationship Id="rId8" Type="http://schemas.openxmlformats.org/officeDocument/2006/relationships/slide" Target="slides/slide4.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oleObject" Target="file:////Users\roxanstevens\Desktop\Enquete%20Thebe%20Analyse.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werkblad.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rgbClr val="C9F0FF"/>
              </a:solidFill>
              <a:ln w="19050">
                <a:solidFill>
                  <a:schemeClr val="lt1"/>
                </a:solidFill>
              </a:ln>
              <a:effectLst/>
            </c:spPr>
            <c:extLst>
              <c:ext xmlns:c16="http://schemas.microsoft.com/office/drawing/2014/chart" uri="{C3380CC4-5D6E-409C-BE32-E72D297353CC}">
                <c16:uniqueId val="{00000001-5FBD-A54C-9FE4-F99E4AC01E3C}"/>
              </c:ext>
            </c:extLst>
          </c:dPt>
          <c:dPt>
            <c:idx val="1"/>
            <c:bubble3D val="0"/>
            <c:spPr>
              <a:solidFill>
                <a:srgbClr val="81D6E4"/>
              </a:solidFill>
              <a:ln w="19050">
                <a:solidFill>
                  <a:schemeClr val="lt1"/>
                </a:solidFill>
              </a:ln>
              <a:effectLst/>
            </c:spPr>
            <c:extLst>
              <c:ext xmlns:c16="http://schemas.microsoft.com/office/drawing/2014/chart" uri="{C3380CC4-5D6E-409C-BE32-E72D297353CC}">
                <c16:uniqueId val="{00000003-5FBD-A54C-9FE4-F99E4AC01E3C}"/>
              </c:ext>
            </c:extLst>
          </c:dPt>
          <c:dPt>
            <c:idx val="2"/>
            <c:bubble3D val="0"/>
            <c:spPr>
              <a:solidFill>
                <a:srgbClr val="0C92B6"/>
              </a:solidFill>
              <a:ln w="19050">
                <a:solidFill>
                  <a:schemeClr val="lt1"/>
                </a:solidFill>
              </a:ln>
              <a:effectLst/>
            </c:spPr>
            <c:extLst>
              <c:ext xmlns:c16="http://schemas.microsoft.com/office/drawing/2014/chart" uri="{C3380CC4-5D6E-409C-BE32-E72D297353CC}">
                <c16:uniqueId val="{00000005-5FBD-A54C-9FE4-F99E4AC01E3C}"/>
              </c:ext>
            </c:extLst>
          </c:dPt>
          <c:dPt>
            <c:idx val="3"/>
            <c:bubble3D val="0"/>
            <c:spPr>
              <a:solidFill>
                <a:srgbClr val="A228CA"/>
              </a:solidFill>
              <a:ln w="19050">
                <a:solidFill>
                  <a:schemeClr val="lt1"/>
                </a:solidFill>
              </a:ln>
              <a:effectLst/>
            </c:spPr>
            <c:extLst>
              <c:ext xmlns:c16="http://schemas.microsoft.com/office/drawing/2014/chart" uri="{C3380CC4-5D6E-409C-BE32-E72D297353CC}">
                <c16:uniqueId val="{00000007-5FBD-A54C-9FE4-F99E4AC01E3C}"/>
              </c:ext>
            </c:extLst>
          </c:dPt>
          <c:dLbls>
            <c:dLbl>
              <c:idx val="0"/>
              <c:tx>
                <c:rich>
                  <a:bodyPr/>
                  <a:lstStyle/>
                  <a:p>
                    <a:fld id="{ACD0F502-F8E5-7847-A63D-BE864E8F6491}" type="PERCENTAGE">
                      <a:rPr lang="en-US" sz="1400" b="1">
                        <a:solidFill>
                          <a:schemeClr val="accent4"/>
                        </a:solidFill>
                      </a:rPr>
                      <a:pPr/>
                      <a:t>[PERCENTAGE]</a:t>
                    </a:fld>
                    <a:endParaRPr lang="nl-NL"/>
                  </a:p>
                </c:rich>
              </c:tx>
              <c:showLegendKey val="0"/>
              <c:showVal val="0"/>
              <c:showCatName val="0"/>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5FBD-A54C-9FE4-F99E4AC01E3C}"/>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F6F6F6"/>
                    </a:solidFill>
                    <a:latin typeface="+mn-lt"/>
                    <a:ea typeface="+mn-ea"/>
                    <a:cs typeface="+mn-cs"/>
                  </a:defRPr>
                </a:pPr>
                <a:endParaRPr lang="nl-NL"/>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'Data Analysis'!$A$14:$A$17</c:f>
              <c:strCache>
                <c:ptCount val="4"/>
                <c:pt idx="0">
                  <c:v>Absoluut niet meer werken</c:v>
                </c:pt>
                <c:pt idx="1">
                  <c:v>Minder willen werken</c:v>
                </c:pt>
                <c:pt idx="2">
                  <c:v>Misschien meer werken</c:v>
                </c:pt>
                <c:pt idx="3">
                  <c:v>Sowieso meer willen werken</c:v>
                </c:pt>
              </c:strCache>
            </c:strRef>
          </c:cat>
          <c:val>
            <c:numRef>
              <c:f>'Data Analysis'!$B$14:$B$17</c:f>
              <c:numCache>
                <c:formatCode>0%</c:formatCode>
                <c:ptCount val="4"/>
                <c:pt idx="0">
                  <c:v>0.46907216494845361</c:v>
                </c:pt>
                <c:pt idx="1">
                  <c:v>5.1546391752577317E-2</c:v>
                </c:pt>
                <c:pt idx="2">
                  <c:v>0.35051546391752575</c:v>
                </c:pt>
                <c:pt idx="3">
                  <c:v>0.12886597938144329</c:v>
                </c:pt>
              </c:numCache>
            </c:numRef>
          </c:val>
          <c:extLst>
            <c:ext xmlns:c16="http://schemas.microsoft.com/office/drawing/2014/chart" uri="{C3380CC4-5D6E-409C-BE32-E72D297353CC}">
              <c16:uniqueId val="{00000008-5FBD-A54C-9FE4-F99E4AC01E3C}"/>
            </c:ext>
          </c:extLst>
        </c:ser>
        <c:dLbls>
          <c:showLegendKey val="0"/>
          <c:showVal val="0"/>
          <c:showCatName val="0"/>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nl-N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0"/>
    <c:plotArea>
      <c:layout>
        <c:manualLayout>
          <c:layoutTarget val="inner"/>
          <c:xMode val="edge"/>
          <c:yMode val="edge"/>
          <c:x val="2.3614895549500452E-2"/>
          <c:y val="2.0577760189948557E-2"/>
          <c:w val="0.95277020890099906"/>
          <c:h val="0.95884447962010289"/>
        </c:manualLayout>
      </c:layout>
      <c:barChart>
        <c:barDir val="bar"/>
        <c:grouping val="stacked"/>
        <c:varyColors val="0"/>
        <c:ser>
          <c:idx val="0"/>
          <c:order val="0"/>
          <c:spPr>
            <a:solidFill>
              <a:schemeClr val="accent3">
                <a:shade val="65000"/>
              </a:schemeClr>
            </a:solidFill>
            <a:ln>
              <a:noFill/>
            </a:ln>
            <a:effectLst/>
          </c:spPr>
          <c:invertIfNegative val="0"/>
          <c:val>
            <c:numRef>
              <c:f>Sheet1!$A$1:$G$1</c:f>
              <c:numCache>
                <c:formatCode>General</c:formatCode>
                <c:ptCount val="7"/>
                <c:pt idx="0">
                  <c:v>70.237450692242248</c:v>
                </c:pt>
                <c:pt idx="1">
                  <c:v>42.61213720316622</c:v>
                </c:pt>
                <c:pt idx="2">
                  <c:v>37.695205284976055</c:v>
                </c:pt>
                <c:pt idx="3">
                  <c:v>37.409298575651704</c:v>
                </c:pt>
                <c:pt idx="4">
                  <c:v>33.40798045602606</c:v>
                </c:pt>
                <c:pt idx="5">
                  <c:v>31.316095857184433</c:v>
                </c:pt>
                <c:pt idx="6">
                  <c:v>27.543501305685545</c:v>
                </c:pt>
              </c:numCache>
            </c:numRef>
          </c:val>
          <c:extLst>
            <c:ext xmlns:c16="http://schemas.microsoft.com/office/drawing/2014/chart" uri="{C3380CC4-5D6E-409C-BE32-E72D297353CC}">
              <c16:uniqueId val="{00000000-4C2B-4C41-833E-9626F457544D}"/>
            </c:ext>
          </c:extLst>
        </c:ser>
        <c:ser>
          <c:idx val="1"/>
          <c:order val="1"/>
          <c:spPr>
            <a:solidFill>
              <a:schemeClr val="accent3"/>
            </a:solidFill>
            <a:ln>
              <a:noFill/>
            </a:ln>
            <a:effectLst/>
          </c:spPr>
          <c:invertIfNegative val="0"/>
          <c:val>
            <c:numRef>
              <c:f>Sheet1!$A$2:$G$2</c:f>
              <c:numCache>
                <c:formatCode>General</c:formatCode>
                <c:ptCount val="7"/>
              </c:numCache>
            </c:numRef>
          </c:val>
          <c:extLst>
            <c:ext xmlns:c16="http://schemas.microsoft.com/office/drawing/2014/chart" uri="{C3380CC4-5D6E-409C-BE32-E72D297353CC}">
              <c16:uniqueId val="{00000001-4C2B-4C41-833E-9626F457544D}"/>
            </c:ext>
          </c:extLst>
        </c:ser>
        <c:ser>
          <c:idx val="2"/>
          <c:order val="2"/>
          <c:spPr>
            <a:solidFill>
              <a:schemeClr val="accent3">
                <a:tint val="65000"/>
              </a:schemeClr>
            </a:solidFill>
            <a:ln>
              <a:noFill/>
            </a:ln>
            <a:effectLst/>
          </c:spPr>
          <c:invertIfNegative val="0"/>
          <c:val>
            <c:numRef>
              <c:f>Sheet1!$A$3:$G$3</c:f>
              <c:numCache>
                <c:formatCode>General</c:formatCode>
                <c:ptCount val="7"/>
              </c:numCache>
            </c:numRef>
          </c:val>
          <c:extLst>
            <c:ext xmlns:c16="http://schemas.microsoft.com/office/drawing/2014/chart" uri="{C3380CC4-5D6E-409C-BE32-E72D297353CC}">
              <c16:uniqueId val="{00000002-4C2B-4C41-833E-9626F457544D}"/>
            </c:ext>
          </c:extLst>
        </c:ser>
        <c:dLbls>
          <c:showLegendKey val="0"/>
          <c:showVal val="0"/>
          <c:showCatName val="0"/>
          <c:showSerName val="0"/>
          <c:showPercent val="0"/>
          <c:showBubbleSize val="0"/>
        </c:dLbls>
        <c:gapWidth val="40"/>
        <c:overlap val="100"/>
        <c:axId val="148413824"/>
        <c:axId val="148977920"/>
      </c:barChart>
      <c:catAx>
        <c:axId val="148413824"/>
        <c:scaling>
          <c:orientation val="maxMin"/>
        </c:scaling>
        <c:delete val="0"/>
        <c:axPos val="l"/>
        <c:majorGridlines>
          <c:spPr>
            <a:ln w="9525" cap="flat" cmpd="sng" algn="ctr">
              <a:noFill/>
              <a:prstDash val="solid"/>
              <a:round/>
            </a:ln>
            <a:effectLst/>
          </c:spPr>
        </c:majorGridlines>
        <c:majorTickMark val="none"/>
        <c:minorTickMark val="none"/>
        <c:tickLblPos val="none"/>
        <c:spPr>
          <a:noFill/>
          <a:ln w="28575" cap="flat" cmpd="sng" algn="ctr">
            <a:solidFill>
              <a:schemeClr val="tx1"/>
            </a:solidFill>
            <a:prstDash val="solid"/>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nl-NL"/>
          </a:p>
        </c:txPr>
        <c:crossAx val="148977920"/>
        <c:crosses val="min"/>
        <c:auto val="0"/>
        <c:lblAlgn val="ctr"/>
        <c:lblOffset val="100"/>
        <c:noMultiLvlLbl val="0"/>
      </c:catAx>
      <c:valAx>
        <c:axId val="148977920"/>
        <c:scaling>
          <c:orientation val="minMax"/>
          <c:max val="100.00000000000001"/>
          <c:min val="0"/>
        </c:scaling>
        <c:delete val="1"/>
        <c:axPos val="t"/>
        <c:numFmt formatCode="General" sourceLinked="1"/>
        <c:majorTickMark val="out"/>
        <c:minorTickMark val="none"/>
        <c:tickLblPos val="nextTo"/>
        <c:crossAx val="148413824"/>
        <c:crosses val="min"/>
        <c:crossBetween val="between"/>
      </c:valAx>
      <c:spPr>
        <a:noFill/>
        <a:ln>
          <a:noFill/>
        </a:ln>
        <a:effectLst/>
      </c:spPr>
    </c:plotArea>
    <c:plotVisOnly val="0"/>
    <c:dispBlanksAs val="gap"/>
    <c:showDLblsOverMax val="1"/>
  </c:chart>
  <c:spPr>
    <a:noFill/>
    <a:ln w="9525" cap="flat" cmpd="sng" algn="ctr">
      <a:noFill/>
      <a:prstDash val="solid"/>
    </a:ln>
    <a:effectLst/>
  </c:spPr>
  <c:txPr>
    <a:bodyPr/>
    <a:lstStyle/>
    <a:p>
      <a:pPr>
        <a:defRPr/>
      </a:pPr>
      <a:endParaRPr lang="nl-N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6">
  <a:schemeClr val="accent3"/>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19.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3.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24.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26.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ED197C0-E73C-4277-922D-067CFCB36DB9}" type="datetimeFigureOut">
              <a:rPr lang="en-GB" smtClean="0"/>
              <a:t>08/02/2021</a:t>
            </a:fld>
            <a:endParaRPr lang="en-GB"/>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EF71F89-C1AA-4C12-B768-553DE888A4B4}" type="slidenum">
              <a:rPr lang="en-GB" smtClean="0"/>
              <a:t>‹nr.›</a:t>
            </a:fld>
            <a:endParaRPr lang="en-GB"/>
          </a:p>
        </p:txBody>
      </p:sp>
    </p:spTree>
    <p:extLst>
      <p:ext uri="{BB962C8B-B14F-4D97-AF65-F5344CB8AC3E}">
        <p14:creationId xmlns:p14="http://schemas.microsoft.com/office/powerpoint/2010/main" val="896586557"/>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E6AF09-45C4-4BC4-8A1E-B6988D130B30}" type="datetimeFigureOut">
              <a:rPr lang="en-GB" smtClean="0"/>
              <a:t>08/02/2021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66C64E-7AAD-4A31-8666-BA1E51D8AFC0}" type="slidenum">
              <a:rPr lang="en-GB" smtClean="0"/>
              <a:t>‹nr.›</a:t>
            </a:fld>
            <a:endParaRPr lang="en-GB"/>
          </a:p>
        </p:txBody>
      </p:sp>
    </p:spTree>
    <p:extLst>
      <p:ext uri="{BB962C8B-B14F-4D97-AF65-F5344CB8AC3E}">
        <p14:creationId xmlns:p14="http://schemas.microsoft.com/office/powerpoint/2010/main" val="929771549"/>
      </p:ext>
    </p:extLst>
  </p:cSld>
  <p:clrMap bg1="lt1" tx1="dk1" bg2="lt2" tx2="dk2" accent1="accent1" accent2="accent2" accent3="accent3" accent4="accent4" accent5="accent5" accent6="accent6" hlink="hlink" folHlink="folHlink"/>
  <p:hf hdr="0" dt="0"/>
  <p:notesStyle>
    <a:lvl1pPr marL="0" algn="l" defTabSz="914286" rtl="0" eaLnBrk="1" latinLnBrk="0" hangingPunct="1">
      <a:defRPr sz="1200" kern="1200">
        <a:solidFill>
          <a:schemeClr val="tx1"/>
        </a:solidFill>
        <a:latin typeface="+mn-lt"/>
        <a:ea typeface="+mn-ea"/>
        <a:cs typeface="+mn-cs"/>
      </a:defRPr>
    </a:lvl1pPr>
    <a:lvl2pPr marL="457143" algn="l" defTabSz="914286" rtl="0" eaLnBrk="1" latinLnBrk="0" hangingPunct="1">
      <a:defRPr sz="1200" kern="1200">
        <a:solidFill>
          <a:schemeClr val="tx1"/>
        </a:solidFill>
        <a:latin typeface="+mn-lt"/>
        <a:ea typeface="+mn-ea"/>
        <a:cs typeface="+mn-cs"/>
      </a:defRPr>
    </a:lvl2pPr>
    <a:lvl3pPr marL="914286" algn="l" defTabSz="914286" rtl="0" eaLnBrk="1" latinLnBrk="0" hangingPunct="1">
      <a:defRPr sz="1200" kern="1200">
        <a:solidFill>
          <a:schemeClr val="tx1"/>
        </a:solidFill>
        <a:latin typeface="+mn-lt"/>
        <a:ea typeface="+mn-ea"/>
        <a:cs typeface="+mn-cs"/>
      </a:defRPr>
    </a:lvl3pPr>
    <a:lvl4pPr marL="1371430" algn="l" defTabSz="914286" rtl="0" eaLnBrk="1" latinLnBrk="0" hangingPunct="1">
      <a:defRPr sz="1200" kern="1200">
        <a:solidFill>
          <a:schemeClr val="tx1"/>
        </a:solidFill>
        <a:latin typeface="+mn-lt"/>
        <a:ea typeface="+mn-ea"/>
        <a:cs typeface="+mn-cs"/>
      </a:defRPr>
    </a:lvl4pPr>
    <a:lvl5pPr marL="1828573" algn="l" defTabSz="914286" rtl="0" eaLnBrk="1" latinLnBrk="0" hangingPunct="1">
      <a:defRPr sz="1200" kern="1200">
        <a:solidFill>
          <a:schemeClr val="tx1"/>
        </a:solidFill>
        <a:latin typeface="+mn-lt"/>
        <a:ea typeface="+mn-ea"/>
        <a:cs typeface="+mn-cs"/>
      </a:defRPr>
    </a:lvl5pPr>
    <a:lvl6pPr marL="2285718" algn="l" defTabSz="914286" rtl="0" eaLnBrk="1" latinLnBrk="0" hangingPunct="1">
      <a:defRPr sz="1200" kern="1200">
        <a:solidFill>
          <a:schemeClr val="tx1"/>
        </a:solidFill>
        <a:latin typeface="+mn-lt"/>
        <a:ea typeface="+mn-ea"/>
        <a:cs typeface="+mn-cs"/>
      </a:defRPr>
    </a:lvl6pPr>
    <a:lvl7pPr marL="2742858" algn="l" defTabSz="914286" rtl="0" eaLnBrk="1" latinLnBrk="0" hangingPunct="1">
      <a:defRPr sz="1200" kern="1200">
        <a:solidFill>
          <a:schemeClr val="tx1"/>
        </a:solidFill>
        <a:latin typeface="+mn-lt"/>
        <a:ea typeface="+mn-ea"/>
        <a:cs typeface="+mn-cs"/>
      </a:defRPr>
    </a:lvl7pPr>
    <a:lvl8pPr marL="3200000" algn="l" defTabSz="914286" rtl="0" eaLnBrk="1" latinLnBrk="0" hangingPunct="1">
      <a:defRPr sz="1200" kern="1200">
        <a:solidFill>
          <a:schemeClr val="tx1"/>
        </a:solidFill>
        <a:latin typeface="+mn-lt"/>
        <a:ea typeface="+mn-ea"/>
        <a:cs typeface="+mn-cs"/>
      </a:defRPr>
    </a:lvl8pPr>
    <a:lvl9pPr marL="3657143" algn="l" defTabSz="914286"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lnkd.in/ecsx6JN"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8913" y="530225"/>
            <a:ext cx="6411912" cy="3606800"/>
          </a:xfrm>
        </p:spPr>
      </p:sp>
      <p:sp>
        <p:nvSpPr>
          <p:cNvPr id="3" name="Notes Placeholder 2"/>
          <p:cNvSpPr>
            <a:spLocks noGrp="1"/>
          </p:cNvSpPr>
          <p:nvPr>
            <p:ph type="body" idx="1"/>
          </p:nvPr>
        </p:nvSpPr>
        <p:spPr>
          <a:xfrm>
            <a:off x="545977" y="5304975"/>
            <a:ext cx="5745397" cy="1336014"/>
          </a:xfrm>
        </p:spPr>
        <p:txBody>
          <a:bodyPr/>
          <a:lstStyle/>
          <a:p>
            <a:endParaRPr lang="nl-NL" sz="1700">
              <a:latin typeface="+mn-lt"/>
            </a:endParaRPr>
          </a:p>
        </p:txBody>
      </p:sp>
      <p:sp>
        <p:nvSpPr>
          <p:cNvPr id="4" name="Slide Number Placeholder 3"/>
          <p:cNvSpPr>
            <a:spLocks noGrp="1"/>
          </p:cNvSpPr>
          <p:nvPr>
            <p:ph type="sldNum" sz="quarter" idx="5"/>
          </p:nvPr>
        </p:nvSpPr>
        <p:spPr/>
        <p:txBody>
          <a:bodyPr/>
          <a:lstStyle/>
          <a:p>
            <a:pPr marL="0" marR="0" lvl="0" indent="0" algn="r" defTabSz="876452" rtl="0" eaLnBrk="1" fontAlgn="base" latinLnBrk="0" hangingPunct="1">
              <a:lnSpc>
                <a:spcPct val="100000"/>
              </a:lnSpc>
              <a:spcBef>
                <a:spcPct val="0"/>
              </a:spcBef>
              <a:spcAft>
                <a:spcPct val="0"/>
              </a:spcAft>
              <a:buClrTx/>
              <a:buSzTx/>
              <a:buFontTx/>
              <a:buNone/>
              <a:tabLst/>
              <a:defRPr/>
            </a:pPr>
            <a:fld id="{3C3A632B-FBDE-46D4-BF6F-6D14421E6342}" type="slidenum">
              <a:rPr kumimoji="0" lang="nl-NL" sz="1200" b="0" i="0" u="none" strike="noStrike" kern="1200" cap="none" spc="0" normalizeH="0" baseline="0" noProof="0">
                <a:ln>
                  <a:noFill/>
                </a:ln>
                <a:solidFill>
                  <a:srgbClr val="000000"/>
                </a:solidFill>
                <a:effectLst/>
                <a:uLnTx/>
                <a:uFillTx/>
                <a:latin typeface="Arial"/>
                <a:ea typeface="ＭＳ Ｐゴシック"/>
                <a:cs typeface="+mn-cs"/>
                <a:sym typeface="+mn-lt"/>
              </a:rPr>
              <a:pPr marL="0" marR="0" lvl="0" indent="0" algn="r" defTabSz="876452" rtl="0" eaLnBrk="1" fontAlgn="base" latinLnBrk="0" hangingPunct="1">
                <a:lnSpc>
                  <a:spcPct val="100000"/>
                </a:lnSpc>
                <a:spcBef>
                  <a:spcPct val="0"/>
                </a:spcBef>
                <a:spcAft>
                  <a:spcPct val="0"/>
                </a:spcAft>
                <a:buClrTx/>
                <a:buSzTx/>
                <a:buFontTx/>
                <a:buNone/>
                <a:tabLst/>
                <a:defRPr/>
              </a:pPr>
              <a:t>2</a:t>
            </a:fld>
            <a:endParaRPr kumimoji="0" lang="nl-NL" sz="1200" b="0" i="0" u="none" strike="noStrike" kern="1200" cap="none" spc="0" normalizeH="0" baseline="0" noProof="0">
              <a:ln>
                <a:noFill/>
              </a:ln>
              <a:solidFill>
                <a:srgbClr val="000000"/>
              </a:solidFill>
              <a:effectLst/>
              <a:uLnTx/>
              <a:uFillTx/>
              <a:latin typeface="Arial"/>
              <a:ea typeface="ＭＳ Ｐゴシック"/>
              <a:cs typeface="+mn-cs"/>
              <a:sym typeface="+mn-lt"/>
            </a:endParaRPr>
          </a:p>
        </p:txBody>
      </p:sp>
    </p:spTree>
    <p:extLst>
      <p:ext uri="{BB962C8B-B14F-4D97-AF65-F5344CB8AC3E}">
        <p14:creationId xmlns:p14="http://schemas.microsoft.com/office/powerpoint/2010/main" val="20095845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DD66C64E-7AAD-4A31-8666-BA1E51D8AFC0}" type="slidenum">
              <a:rPr lang="en-GB" smtClean="0"/>
              <a:t>16</a:t>
            </a:fld>
            <a:endParaRPr lang="en-GB"/>
          </a:p>
        </p:txBody>
      </p:sp>
      <p:sp>
        <p:nvSpPr>
          <p:cNvPr id="5" name="Tijdelijke aanduiding voor voettekst 4"/>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14143732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8913" y="530225"/>
            <a:ext cx="6411912" cy="3606800"/>
          </a:xfrm>
        </p:spPr>
      </p:sp>
      <p:sp>
        <p:nvSpPr>
          <p:cNvPr id="3" name="Notes Placeholder 2"/>
          <p:cNvSpPr>
            <a:spLocks noGrp="1"/>
          </p:cNvSpPr>
          <p:nvPr>
            <p:ph type="body" idx="1"/>
          </p:nvPr>
        </p:nvSpPr>
        <p:spPr>
          <a:xfrm>
            <a:off x="545972" y="5304976"/>
            <a:ext cx="5745397" cy="246221"/>
          </a:xfrm>
        </p:spPr>
        <p:txBody>
          <a:bodyPr/>
          <a:lstStyle/>
          <a:p>
            <a:endParaRPr lang="en-US" dirty="0"/>
          </a:p>
        </p:txBody>
      </p:sp>
      <p:sp>
        <p:nvSpPr>
          <p:cNvPr id="4" name="Slide Number Placeholder 3"/>
          <p:cNvSpPr>
            <a:spLocks noGrp="1"/>
          </p:cNvSpPr>
          <p:nvPr>
            <p:ph type="sldNum" sz="quarter" idx="5"/>
          </p:nvPr>
        </p:nvSpPr>
        <p:spPr/>
        <p:txBody>
          <a:bodyPr/>
          <a:lstStyle/>
          <a:p>
            <a:pPr>
              <a:defRPr/>
            </a:pPr>
            <a:fld id="{3C3A632B-FBDE-46D4-BF6F-6D14421E6342}" type="slidenum">
              <a:rPr lang="en-US" smtClean="0"/>
              <a:pPr>
                <a:defRPr/>
              </a:pPr>
              <a:t>17</a:t>
            </a:fld>
            <a:endParaRPr lang="en-US"/>
          </a:p>
        </p:txBody>
      </p:sp>
      <p:sp>
        <p:nvSpPr>
          <p:cNvPr id="5" name="Tijdelijke aanduiding voor voettekst 4"/>
          <p:cNvSpPr>
            <a:spLocks noGrp="1"/>
          </p:cNvSpPr>
          <p:nvPr>
            <p:ph type="ftr" sz="quarter" idx="10"/>
          </p:nvPr>
        </p:nvSpPr>
        <p:spPr/>
        <p:txBody>
          <a:bodyPr/>
          <a:lstStyle/>
          <a:p>
            <a:endParaRPr lang="en-GB"/>
          </a:p>
        </p:txBody>
      </p:sp>
    </p:spTree>
    <p:extLst>
      <p:ext uri="{BB962C8B-B14F-4D97-AF65-F5344CB8AC3E}">
        <p14:creationId xmlns:p14="http://schemas.microsoft.com/office/powerpoint/2010/main" val="17979761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DD66C64E-7AAD-4A31-8666-BA1E51D8AFC0}" type="slidenum">
              <a:rPr lang="en-GB" smtClean="0"/>
              <a:t>18</a:t>
            </a:fld>
            <a:endParaRPr lang="en-GB"/>
          </a:p>
        </p:txBody>
      </p:sp>
      <p:sp>
        <p:nvSpPr>
          <p:cNvPr id="5" name="Tijdelijke aanduiding voor voettekst 4"/>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6546692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8913" y="530225"/>
            <a:ext cx="6411912" cy="3606800"/>
          </a:xfrm>
        </p:spPr>
      </p:sp>
      <p:sp>
        <p:nvSpPr>
          <p:cNvPr id="3" name="Notes Placeholder 2"/>
          <p:cNvSpPr>
            <a:spLocks noGrp="1"/>
          </p:cNvSpPr>
          <p:nvPr>
            <p:ph type="body" idx="1"/>
          </p:nvPr>
        </p:nvSpPr>
        <p:spPr>
          <a:xfrm>
            <a:off x="545972" y="5304976"/>
            <a:ext cx="5745397" cy="246221"/>
          </a:xfrm>
        </p:spPr>
        <p:txBody>
          <a:bodyPr/>
          <a:lstStyle/>
          <a:p>
            <a:endParaRPr lang="en-US"/>
          </a:p>
        </p:txBody>
      </p:sp>
      <p:sp>
        <p:nvSpPr>
          <p:cNvPr id="4" name="Slide Number Placeholder 3"/>
          <p:cNvSpPr>
            <a:spLocks noGrp="1"/>
          </p:cNvSpPr>
          <p:nvPr>
            <p:ph type="sldNum" sz="quarter" idx="5"/>
          </p:nvPr>
        </p:nvSpPr>
        <p:spPr/>
        <p:txBody>
          <a:bodyPr/>
          <a:lstStyle/>
          <a:p>
            <a:pPr>
              <a:defRPr/>
            </a:pPr>
            <a:fld id="{3C3A632B-FBDE-46D4-BF6F-6D14421E6342}" type="slidenum">
              <a:rPr lang="en-US" smtClean="0"/>
              <a:pPr>
                <a:defRPr/>
              </a:pPr>
              <a:t>19</a:t>
            </a:fld>
            <a:endParaRPr lang="en-US"/>
          </a:p>
        </p:txBody>
      </p:sp>
      <p:sp>
        <p:nvSpPr>
          <p:cNvPr id="5" name="Tijdelijke aanduiding voor voettekst 4"/>
          <p:cNvSpPr>
            <a:spLocks noGrp="1"/>
          </p:cNvSpPr>
          <p:nvPr>
            <p:ph type="ftr" sz="quarter" idx="10"/>
          </p:nvPr>
        </p:nvSpPr>
        <p:spPr/>
        <p:txBody>
          <a:bodyPr/>
          <a:lstStyle/>
          <a:p>
            <a:endParaRPr lang="en-GB"/>
          </a:p>
        </p:txBody>
      </p:sp>
    </p:spTree>
    <p:extLst>
      <p:ext uri="{BB962C8B-B14F-4D97-AF65-F5344CB8AC3E}">
        <p14:creationId xmlns:p14="http://schemas.microsoft.com/office/powerpoint/2010/main" val="7811000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20700" y="490538"/>
            <a:ext cx="5940425" cy="3341687"/>
          </a:xfrm>
        </p:spPr>
      </p:sp>
      <p:sp>
        <p:nvSpPr>
          <p:cNvPr id="3" name="Notes Placeholder 2"/>
          <p:cNvSpPr>
            <a:spLocks noGrp="1"/>
          </p:cNvSpPr>
          <p:nvPr>
            <p:ph type="body" idx="1"/>
          </p:nvPr>
        </p:nvSpPr>
        <p:spPr>
          <a:xfrm>
            <a:off x="561442" y="4913441"/>
            <a:ext cx="5908144" cy="228048"/>
          </a:xfrm>
        </p:spPr>
        <p:txBody>
          <a:bodyPr/>
          <a:lstStyle/>
          <a:p>
            <a:endParaRPr lang="nl-NL" i="1">
              <a:cs typeface="Calibri"/>
            </a:endParaRPr>
          </a:p>
        </p:txBody>
      </p:sp>
      <p:sp>
        <p:nvSpPr>
          <p:cNvPr id="4" name="Slide Number Placeholder 3"/>
          <p:cNvSpPr>
            <a:spLocks noGrp="1"/>
          </p:cNvSpPr>
          <p:nvPr>
            <p:ph type="sldNum" sz="quarter" idx="5"/>
          </p:nvPr>
        </p:nvSpPr>
        <p:spPr/>
        <p:txBody>
          <a:bodyPr/>
          <a:lstStyle/>
          <a:p>
            <a:pPr>
              <a:defRPr/>
            </a:pPr>
            <a:fld id="{3C3A632B-FBDE-46D4-BF6F-6D14421E6342}" type="slidenum">
              <a:rPr lang="nl-NL" smtClean="0">
                <a:solidFill>
                  <a:srgbClr val="000000"/>
                </a:solidFill>
              </a:rPr>
              <a:pPr>
                <a:defRPr/>
              </a:pPr>
              <a:t>20</a:t>
            </a:fld>
            <a:endParaRPr lang="nl-NL">
              <a:solidFill>
                <a:srgbClr val="000000"/>
              </a:solidFill>
            </a:endParaRPr>
          </a:p>
        </p:txBody>
      </p:sp>
      <p:sp>
        <p:nvSpPr>
          <p:cNvPr id="5" name="Tijdelijke aanduiding voor voettekst 4"/>
          <p:cNvSpPr>
            <a:spLocks noGrp="1"/>
          </p:cNvSpPr>
          <p:nvPr>
            <p:ph type="ftr" sz="quarter" idx="10"/>
          </p:nvPr>
        </p:nvSpPr>
        <p:spPr/>
        <p:txBody>
          <a:bodyPr/>
          <a:lstStyle/>
          <a:p>
            <a:endParaRPr lang="en-GB"/>
          </a:p>
        </p:txBody>
      </p:sp>
    </p:spTree>
    <p:extLst>
      <p:ext uri="{BB962C8B-B14F-4D97-AF65-F5344CB8AC3E}">
        <p14:creationId xmlns:p14="http://schemas.microsoft.com/office/powerpoint/2010/main" val="9075375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Kort filmpje</a:t>
            </a:r>
            <a:r>
              <a:rPr lang="nl-NL" baseline="0"/>
              <a:t> om direct in dialoog te gaan met de deelnemers. Vraag bijvoorbeeld wat ze hiervan vinden? Wat valt ze op?</a:t>
            </a:r>
          </a:p>
          <a:p>
            <a:pPr marL="0" marR="0" lvl="0" indent="0" algn="l" defTabSz="914286" rtl="0" eaLnBrk="1" fontAlgn="auto" latinLnBrk="0" hangingPunct="1">
              <a:lnSpc>
                <a:spcPct val="100000"/>
              </a:lnSpc>
              <a:spcBef>
                <a:spcPts val="0"/>
              </a:spcBef>
              <a:spcAft>
                <a:spcPts val="0"/>
              </a:spcAft>
              <a:buClrTx/>
              <a:buSzTx/>
              <a:buFontTx/>
              <a:buNone/>
              <a:tabLst/>
              <a:defRPr/>
            </a:pPr>
            <a:r>
              <a:rPr lang="en-GB">
                <a:hlinkClick r:id="rId3"/>
              </a:rPr>
              <a:t>https://lnkd.in/ecsx6JN</a:t>
            </a:r>
            <a:endParaRPr lang="en-GB"/>
          </a:p>
          <a:p>
            <a:endParaRPr lang="en-GB"/>
          </a:p>
        </p:txBody>
      </p:sp>
      <p:sp>
        <p:nvSpPr>
          <p:cNvPr id="4" name="Tijdelijke aanduiding voor dianummer 3"/>
          <p:cNvSpPr>
            <a:spLocks noGrp="1"/>
          </p:cNvSpPr>
          <p:nvPr>
            <p:ph type="sldNum" sz="quarter" idx="10"/>
          </p:nvPr>
        </p:nvSpPr>
        <p:spPr/>
        <p:txBody>
          <a:bodyPr/>
          <a:lstStyle/>
          <a:p>
            <a:fld id="{DD66C64E-7AAD-4A31-8666-BA1E51D8AFC0}" type="slidenum">
              <a:rPr lang="en-GB" smtClean="0"/>
              <a:t>21</a:t>
            </a:fld>
            <a:endParaRPr lang="en-GB"/>
          </a:p>
        </p:txBody>
      </p:sp>
      <p:sp>
        <p:nvSpPr>
          <p:cNvPr id="5" name="Tijdelijke aanduiding voor voettekst 4"/>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9736592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20700" y="490538"/>
            <a:ext cx="5940425" cy="3341687"/>
          </a:xfrm>
        </p:spPr>
      </p:sp>
      <p:sp>
        <p:nvSpPr>
          <p:cNvPr id="3" name="Notes Placeholder 2"/>
          <p:cNvSpPr>
            <a:spLocks noGrp="1"/>
          </p:cNvSpPr>
          <p:nvPr>
            <p:ph type="body" idx="1"/>
          </p:nvPr>
        </p:nvSpPr>
        <p:spPr>
          <a:xfrm>
            <a:off x="561442" y="4913441"/>
            <a:ext cx="5908144" cy="228048"/>
          </a:xfrm>
        </p:spPr>
        <p:txBody>
          <a:bodyPr/>
          <a:lstStyle/>
          <a:p>
            <a:endParaRPr lang="nl-NL" sz="1200" i="1" kern="1200">
              <a:solidFill>
                <a:schemeClr val="tx1"/>
              </a:solidFill>
              <a:effectLst/>
              <a:latin typeface="+mn-lt"/>
              <a:cs typeface="Calibri"/>
            </a:endParaRPr>
          </a:p>
        </p:txBody>
      </p:sp>
      <p:sp>
        <p:nvSpPr>
          <p:cNvPr id="4" name="Slide Number Placeholder 3"/>
          <p:cNvSpPr>
            <a:spLocks noGrp="1"/>
          </p:cNvSpPr>
          <p:nvPr>
            <p:ph type="sldNum" sz="quarter" idx="5"/>
          </p:nvPr>
        </p:nvSpPr>
        <p:spPr/>
        <p:txBody>
          <a:bodyPr/>
          <a:lstStyle/>
          <a:p>
            <a:pPr>
              <a:defRPr/>
            </a:pPr>
            <a:fld id="{3C3A632B-FBDE-46D4-BF6F-6D14421E6342}" type="slidenum">
              <a:rPr lang="nl-NL" smtClean="0">
                <a:solidFill>
                  <a:srgbClr val="000000"/>
                </a:solidFill>
              </a:rPr>
              <a:pPr>
                <a:defRPr/>
              </a:pPr>
              <a:t>22</a:t>
            </a:fld>
            <a:endParaRPr lang="nl-NL">
              <a:solidFill>
                <a:srgbClr val="000000"/>
              </a:solidFill>
            </a:endParaRPr>
          </a:p>
        </p:txBody>
      </p:sp>
      <p:sp>
        <p:nvSpPr>
          <p:cNvPr id="5" name="Tijdelijke aanduiding voor voettekst 4"/>
          <p:cNvSpPr>
            <a:spLocks noGrp="1"/>
          </p:cNvSpPr>
          <p:nvPr>
            <p:ph type="ftr" sz="quarter" idx="10"/>
          </p:nvPr>
        </p:nvSpPr>
        <p:spPr/>
        <p:txBody>
          <a:bodyPr/>
          <a:lstStyle/>
          <a:p>
            <a:endParaRPr lang="en-GB"/>
          </a:p>
        </p:txBody>
      </p:sp>
    </p:spTree>
    <p:extLst>
      <p:ext uri="{BB962C8B-B14F-4D97-AF65-F5344CB8AC3E}">
        <p14:creationId xmlns:p14="http://schemas.microsoft.com/office/powerpoint/2010/main" val="1864554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286" rtl="0" eaLnBrk="1" fontAlgn="auto" latinLnBrk="0" hangingPunct="1">
              <a:lnSpc>
                <a:spcPct val="100000"/>
              </a:lnSpc>
              <a:spcBef>
                <a:spcPts val="0"/>
              </a:spcBef>
              <a:spcAft>
                <a:spcPts val="0"/>
              </a:spcAft>
              <a:buClrTx/>
              <a:buSzTx/>
              <a:buFontTx/>
              <a:buNone/>
              <a:tabLst/>
              <a:defRPr/>
            </a:pPr>
            <a:r>
              <a:rPr lang="nl-NL" sz="1200" kern="1200">
                <a:solidFill>
                  <a:schemeClr val="tx1"/>
                </a:solidFill>
                <a:effectLst/>
                <a:latin typeface="+mn-lt"/>
                <a:ea typeface="+mn-ea"/>
                <a:cs typeface="+mn-cs"/>
              </a:rPr>
              <a:t>Doel van deze stelling is deelnemers aan het denken te zetten over wat dan belemmeringen zijn voor een vrouw om meer te werken en dit in perspectief te plaatsen.</a:t>
            </a:r>
          </a:p>
          <a:p>
            <a:r>
              <a:rPr lang="nl-NL" sz="1200" kern="1200">
                <a:solidFill>
                  <a:schemeClr val="tx1"/>
                </a:solidFill>
                <a:effectLst/>
                <a:latin typeface="+mn-lt"/>
                <a:ea typeface="+mn-ea"/>
                <a:cs typeface="+mn-cs"/>
              </a:rPr>
              <a:t> </a:t>
            </a:r>
            <a:endParaRPr lang="en-GB"/>
          </a:p>
        </p:txBody>
      </p:sp>
      <p:sp>
        <p:nvSpPr>
          <p:cNvPr id="4" name="Tijdelijke aanduiding voor dianummer 3"/>
          <p:cNvSpPr>
            <a:spLocks noGrp="1"/>
          </p:cNvSpPr>
          <p:nvPr>
            <p:ph type="sldNum" sz="quarter" idx="10"/>
          </p:nvPr>
        </p:nvSpPr>
        <p:spPr/>
        <p:txBody>
          <a:bodyPr/>
          <a:lstStyle/>
          <a:p>
            <a:fld id="{DD66C64E-7AAD-4A31-8666-BA1E51D8AFC0}" type="slidenum">
              <a:rPr lang="en-GB" smtClean="0"/>
              <a:t>23</a:t>
            </a:fld>
            <a:endParaRPr lang="en-GB"/>
          </a:p>
        </p:txBody>
      </p:sp>
      <p:sp>
        <p:nvSpPr>
          <p:cNvPr id="5" name="Tijdelijke aanduiding voor voettekst 4"/>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30152699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286" rtl="0" eaLnBrk="1" fontAlgn="auto" latinLnBrk="0" hangingPunct="1">
              <a:lnSpc>
                <a:spcPct val="100000"/>
              </a:lnSpc>
              <a:spcBef>
                <a:spcPts val="0"/>
              </a:spcBef>
              <a:spcAft>
                <a:spcPts val="0"/>
              </a:spcAft>
              <a:buClrTx/>
              <a:buSzTx/>
              <a:buFontTx/>
              <a:buNone/>
              <a:tabLst/>
              <a:defRPr/>
            </a:pPr>
            <a:r>
              <a:rPr lang="nl-NL" sz="1200" kern="1200" dirty="0">
                <a:solidFill>
                  <a:schemeClr val="tx1"/>
                </a:solidFill>
                <a:effectLst/>
                <a:latin typeface="+mn-lt"/>
                <a:ea typeface="+mn-ea"/>
                <a:cs typeface="+mn-cs"/>
              </a:rPr>
              <a:t>Doel van deze stelling is deelnemers aan het denken te zetten over wat motieven zijn om te kiezen voor meer werk. Wat kunnen ze naast meer geld nog verzinnen?</a:t>
            </a:r>
            <a:endParaRPr lang="en-GB" sz="1200" kern="1200" dirty="0">
              <a:solidFill>
                <a:schemeClr val="tx1"/>
              </a:solidFill>
              <a:effectLst/>
              <a:latin typeface="+mn-lt"/>
              <a:ea typeface="+mn-ea"/>
              <a:cs typeface="+mn-cs"/>
            </a:endParaRPr>
          </a:p>
          <a:p>
            <a:endParaRPr lang="en-GB" dirty="0"/>
          </a:p>
        </p:txBody>
      </p:sp>
      <p:sp>
        <p:nvSpPr>
          <p:cNvPr id="4" name="Tijdelijke aanduiding voor dianummer 3"/>
          <p:cNvSpPr>
            <a:spLocks noGrp="1"/>
          </p:cNvSpPr>
          <p:nvPr>
            <p:ph type="sldNum" sz="quarter" idx="10"/>
          </p:nvPr>
        </p:nvSpPr>
        <p:spPr/>
        <p:txBody>
          <a:bodyPr/>
          <a:lstStyle/>
          <a:p>
            <a:fld id="{DD66C64E-7AAD-4A31-8666-BA1E51D8AFC0}" type="slidenum">
              <a:rPr lang="en-GB" smtClean="0"/>
              <a:t>24</a:t>
            </a:fld>
            <a:endParaRPr lang="en-GB"/>
          </a:p>
        </p:txBody>
      </p:sp>
      <p:sp>
        <p:nvSpPr>
          <p:cNvPr id="5" name="Tijdelijke aanduiding voor voettekst 4"/>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29504930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286" rtl="0" eaLnBrk="1" fontAlgn="auto" latinLnBrk="0" hangingPunct="1">
              <a:lnSpc>
                <a:spcPct val="100000"/>
              </a:lnSpc>
              <a:spcBef>
                <a:spcPts val="0"/>
              </a:spcBef>
              <a:spcAft>
                <a:spcPts val="0"/>
              </a:spcAft>
              <a:buClrTx/>
              <a:buSzTx/>
              <a:buFontTx/>
              <a:buNone/>
              <a:tabLst/>
              <a:defRPr/>
            </a:pPr>
            <a:r>
              <a:rPr lang="nl-NL" sz="1200" kern="1200">
                <a:solidFill>
                  <a:schemeClr val="tx1"/>
                </a:solidFill>
                <a:effectLst/>
                <a:latin typeface="+mn-lt"/>
                <a:ea typeface="+mn-ea"/>
                <a:cs typeface="+mn-cs"/>
              </a:rPr>
              <a:t>En doel van deze is zorgen dat medewerkers inzien dat ze zelf deel van de oplossing/ aanpak zijn. </a:t>
            </a:r>
            <a:endParaRPr lang="en-GB" sz="1200" kern="1200">
              <a:solidFill>
                <a:schemeClr val="tx1"/>
              </a:solidFill>
              <a:effectLst/>
              <a:latin typeface="+mn-lt"/>
              <a:ea typeface="+mn-ea"/>
              <a:cs typeface="+mn-cs"/>
            </a:endParaRPr>
          </a:p>
          <a:p>
            <a:endParaRPr lang="en-GB"/>
          </a:p>
        </p:txBody>
      </p:sp>
      <p:sp>
        <p:nvSpPr>
          <p:cNvPr id="4" name="Tijdelijke aanduiding voor dianummer 3"/>
          <p:cNvSpPr>
            <a:spLocks noGrp="1"/>
          </p:cNvSpPr>
          <p:nvPr>
            <p:ph type="sldNum" sz="quarter" idx="10"/>
          </p:nvPr>
        </p:nvSpPr>
        <p:spPr/>
        <p:txBody>
          <a:bodyPr/>
          <a:lstStyle/>
          <a:p>
            <a:fld id="{DD66C64E-7AAD-4A31-8666-BA1E51D8AFC0}" type="slidenum">
              <a:rPr lang="en-GB" smtClean="0"/>
              <a:t>25</a:t>
            </a:fld>
            <a:endParaRPr lang="en-GB"/>
          </a:p>
        </p:txBody>
      </p:sp>
      <p:sp>
        <p:nvSpPr>
          <p:cNvPr id="5" name="Tijdelijke aanduiding voor voettekst 4"/>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28107725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2713" y="593725"/>
            <a:ext cx="7178676" cy="4038600"/>
          </a:xfrm>
        </p:spPr>
      </p:sp>
      <p:sp>
        <p:nvSpPr>
          <p:cNvPr id="3" name="Notes Placeholder 2"/>
          <p:cNvSpPr>
            <a:spLocks noGrp="1"/>
          </p:cNvSpPr>
          <p:nvPr>
            <p:ph type="body" idx="1"/>
          </p:nvPr>
        </p:nvSpPr>
        <p:spPr>
          <a:xfrm>
            <a:off x="559060" y="5939617"/>
            <a:ext cx="5883132" cy="265927"/>
          </a:xfrm>
        </p:spPr>
        <p:txBody>
          <a:bodyPr/>
          <a:lstStyle/>
          <a:p>
            <a:endParaRPr lang="nl-NL"/>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C3A632B-FBDE-46D4-BF6F-6D14421E6342}" type="slidenum">
              <a:rPr kumimoji="0" lang="nl-NL"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nl-NL"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6633904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20700" y="490538"/>
            <a:ext cx="5940425" cy="3341687"/>
          </a:xfrm>
        </p:spPr>
      </p:sp>
      <p:sp>
        <p:nvSpPr>
          <p:cNvPr id="3" name="Notes Placeholder 2"/>
          <p:cNvSpPr>
            <a:spLocks noGrp="1"/>
          </p:cNvSpPr>
          <p:nvPr>
            <p:ph type="body" idx="1"/>
          </p:nvPr>
        </p:nvSpPr>
        <p:spPr>
          <a:xfrm>
            <a:off x="561442" y="4913441"/>
            <a:ext cx="5908144" cy="228048"/>
          </a:xfrm>
        </p:spPr>
        <p:txBody>
          <a:bodyPr/>
          <a:lstStyle/>
          <a:p>
            <a:endParaRPr lang="nl-NL" i="1">
              <a:cs typeface="Calibri"/>
            </a:endParaRPr>
          </a:p>
        </p:txBody>
      </p:sp>
      <p:sp>
        <p:nvSpPr>
          <p:cNvPr id="4" name="Slide Number Placeholder 3"/>
          <p:cNvSpPr>
            <a:spLocks noGrp="1"/>
          </p:cNvSpPr>
          <p:nvPr>
            <p:ph type="sldNum" sz="quarter" idx="5"/>
          </p:nvPr>
        </p:nvSpPr>
        <p:spPr/>
        <p:txBody>
          <a:bodyPr/>
          <a:lstStyle/>
          <a:p>
            <a:pPr>
              <a:defRPr/>
            </a:pPr>
            <a:fld id="{3C3A632B-FBDE-46D4-BF6F-6D14421E6342}" type="slidenum">
              <a:rPr lang="nl-NL" smtClean="0">
                <a:solidFill>
                  <a:srgbClr val="000000"/>
                </a:solidFill>
              </a:rPr>
              <a:pPr>
                <a:defRPr/>
              </a:pPr>
              <a:t>26</a:t>
            </a:fld>
            <a:endParaRPr lang="nl-NL">
              <a:solidFill>
                <a:srgbClr val="000000"/>
              </a:solidFill>
            </a:endParaRPr>
          </a:p>
        </p:txBody>
      </p:sp>
      <p:sp>
        <p:nvSpPr>
          <p:cNvPr id="5" name="Tijdelijke aanduiding voor voettekst 4"/>
          <p:cNvSpPr>
            <a:spLocks noGrp="1"/>
          </p:cNvSpPr>
          <p:nvPr>
            <p:ph type="ftr" sz="quarter" idx="10"/>
          </p:nvPr>
        </p:nvSpPr>
        <p:spPr/>
        <p:txBody>
          <a:bodyPr/>
          <a:lstStyle/>
          <a:p>
            <a:endParaRPr lang="en-GB"/>
          </a:p>
        </p:txBody>
      </p:sp>
    </p:spTree>
    <p:extLst>
      <p:ext uri="{BB962C8B-B14F-4D97-AF65-F5344CB8AC3E}">
        <p14:creationId xmlns:p14="http://schemas.microsoft.com/office/powerpoint/2010/main" val="26389114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C3A632B-FBDE-46D4-BF6F-6D14421E6342}"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27</a:t>
            </a:fld>
            <a:endParaRPr kumimoji="0" lang="en-US" sz="12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 name="Slide Image Placeholder 9"/>
          <p:cNvSpPr>
            <a:spLocks noGrp="1" noRot="1" noChangeAspect="1"/>
          </p:cNvSpPr>
          <p:nvPr>
            <p:ph type="sldImg"/>
          </p:nvPr>
        </p:nvSpPr>
        <p:spPr>
          <a:xfrm>
            <a:off x="188913" y="530225"/>
            <a:ext cx="6411912" cy="3608388"/>
          </a:xfrm>
        </p:spPr>
      </p:sp>
      <p:sp>
        <p:nvSpPr>
          <p:cNvPr id="11" name="Notes Placeholder 10"/>
          <p:cNvSpPr>
            <a:spLocks noGrp="1"/>
          </p:cNvSpPr>
          <p:nvPr>
            <p:ph type="body" idx="1"/>
          </p:nvPr>
        </p:nvSpPr>
        <p:spPr>
          <a:xfrm>
            <a:off x="545974" y="5306687"/>
            <a:ext cx="5745397" cy="246300"/>
          </a:xfrm>
        </p:spPr>
        <p:txBody>
          <a:bodyPr/>
          <a:lstStyle/>
          <a:p>
            <a:endParaRPr/>
          </a:p>
        </p:txBody>
      </p:sp>
    </p:spTree>
    <p:extLst>
      <p:ext uri="{BB962C8B-B14F-4D97-AF65-F5344CB8AC3E}">
        <p14:creationId xmlns:p14="http://schemas.microsoft.com/office/powerpoint/2010/main" val="29423885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8913" y="530225"/>
            <a:ext cx="6411912" cy="3606800"/>
          </a:xfrm>
        </p:spPr>
      </p:sp>
      <p:sp>
        <p:nvSpPr>
          <p:cNvPr id="3" name="Notes Placeholder 2"/>
          <p:cNvSpPr>
            <a:spLocks noGrp="1"/>
          </p:cNvSpPr>
          <p:nvPr>
            <p:ph type="body" idx="1"/>
          </p:nvPr>
        </p:nvSpPr>
        <p:spPr>
          <a:xfrm>
            <a:off x="545975" y="5304980"/>
            <a:ext cx="5745397" cy="246221"/>
          </a:xfrm>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C3A632B-FBDE-46D4-BF6F-6D14421E6342}"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sz="12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7860753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20700" y="490538"/>
            <a:ext cx="5940425" cy="3341687"/>
          </a:xfrm>
        </p:spPr>
      </p:sp>
      <p:sp>
        <p:nvSpPr>
          <p:cNvPr id="3" name="Notes Placeholder 2"/>
          <p:cNvSpPr>
            <a:spLocks noGrp="1"/>
          </p:cNvSpPr>
          <p:nvPr>
            <p:ph type="body" idx="1"/>
          </p:nvPr>
        </p:nvSpPr>
        <p:spPr>
          <a:xfrm>
            <a:off x="561442" y="4913441"/>
            <a:ext cx="5908144" cy="228048"/>
          </a:xfrm>
        </p:spPr>
        <p:txBody>
          <a:bodyPr/>
          <a:lstStyle/>
          <a:p>
            <a:endParaRPr lang="nl-NL"/>
          </a:p>
        </p:txBody>
      </p:sp>
      <p:sp>
        <p:nvSpPr>
          <p:cNvPr id="4" name="Slide Number Placeholder 3"/>
          <p:cNvSpPr>
            <a:spLocks noGrp="1"/>
          </p:cNvSpPr>
          <p:nvPr>
            <p:ph type="sldNum" sz="quarter" idx="5"/>
          </p:nvPr>
        </p:nvSpPr>
        <p:spPr/>
        <p:txBody>
          <a:bodyPr/>
          <a:lstStyle/>
          <a:p>
            <a:pPr>
              <a:defRPr/>
            </a:pPr>
            <a:fld id="{3C3A632B-FBDE-46D4-BF6F-6D14421E6342}" type="slidenum">
              <a:rPr lang="nl-NL" smtClean="0">
                <a:solidFill>
                  <a:srgbClr val="000000"/>
                </a:solidFill>
              </a:rPr>
              <a:pPr>
                <a:defRPr/>
              </a:pPr>
              <a:t>9</a:t>
            </a:fld>
            <a:endParaRPr lang="nl-NL">
              <a:solidFill>
                <a:srgbClr val="000000"/>
              </a:solidFill>
            </a:endParaRPr>
          </a:p>
        </p:txBody>
      </p:sp>
      <p:sp>
        <p:nvSpPr>
          <p:cNvPr id="5" name="Tijdelijke aanduiding voor voettekst 4"/>
          <p:cNvSpPr>
            <a:spLocks noGrp="1"/>
          </p:cNvSpPr>
          <p:nvPr>
            <p:ph type="ftr" sz="quarter" idx="10"/>
          </p:nvPr>
        </p:nvSpPr>
        <p:spPr/>
        <p:txBody>
          <a:bodyPr/>
          <a:lstStyle/>
          <a:p>
            <a:endParaRPr lang="en-GB"/>
          </a:p>
        </p:txBody>
      </p:sp>
    </p:spTree>
    <p:extLst>
      <p:ext uri="{BB962C8B-B14F-4D97-AF65-F5344CB8AC3E}">
        <p14:creationId xmlns:p14="http://schemas.microsoft.com/office/powerpoint/2010/main" val="26222487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40059" y="5304975"/>
            <a:ext cx="5683168" cy="246221"/>
          </a:xfrm>
        </p:spPr>
        <p:txBody>
          <a:bodyPr/>
          <a:lstStyle/>
          <a:p>
            <a:r>
              <a:rPr lang="nl-NL"/>
              <a:t>Aandeel</a:t>
            </a:r>
            <a:r>
              <a:rPr lang="nl-NL" baseline="0"/>
              <a:t> vrouwen is ongeveer gelijk in de zorg, maar het aandeel deeltijd banen is veel hoger in NL vergeleken met omringende landen.</a:t>
            </a:r>
          </a:p>
        </p:txBody>
      </p:sp>
      <p:sp>
        <p:nvSpPr>
          <p:cNvPr id="4" name="Slide Number Placeholder 3"/>
          <p:cNvSpPr>
            <a:spLocks noGrp="1"/>
          </p:cNvSpPr>
          <p:nvPr>
            <p:ph type="sldNum" sz="quarter" idx="5"/>
          </p:nvPr>
        </p:nvSpPr>
        <p:spPr/>
        <p:txBody>
          <a:bodyPr/>
          <a:lstStyle/>
          <a:p>
            <a:pPr marL="0" marR="0" lvl="0" indent="0" algn="r" defTabSz="914286" rtl="0" eaLnBrk="1" fontAlgn="auto" latinLnBrk="0" hangingPunct="1">
              <a:lnSpc>
                <a:spcPct val="100000"/>
              </a:lnSpc>
              <a:spcBef>
                <a:spcPts val="0"/>
              </a:spcBef>
              <a:spcAft>
                <a:spcPts val="0"/>
              </a:spcAft>
              <a:buClrTx/>
              <a:buSzTx/>
              <a:buFontTx/>
              <a:buNone/>
              <a:tabLst/>
              <a:defRPr/>
            </a:pPr>
            <a:fld id="{3C3A632B-FBDE-46D4-BF6F-6D14421E634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286"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ijdelijke aanduiding voor voettekst 4"/>
          <p:cNvSpPr>
            <a:spLocks noGrp="1"/>
          </p:cNvSpPr>
          <p:nvPr>
            <p:ph type="ftr" sz="quarter" idx="10"/>
          </p:nvPr>
        </p:nvSpPr>
        <p:spPr/>
        <p:txBody>
          <a:bodyPr/>
          <a:lstStyle/>
          <a:p>
            <a:pPr marL="0" marR="0" lvl="0" indent="0" algn="l" defTabSz="914286"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17308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DD66C64E-7AAD-4A31-8666-BA1E51D8AFC0}" type="slidenum">
              <a:rPr lang="en-GB" smtClean="0"/>
              <a:t>12</a:t>
            </a:fld>
            <a:endParaRPr lang="en-GB"/>
          </a:p>
        </p:txBody>
      </p:sp>
      <p:sp>
        <p:nvSpPr>
          <p:cNvPr id="5" name="Tijdelijke aanduiding voor voettekst 4"/>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2272851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8913" y="530225"/>
            <a:ext cx="6411912" cy="3606800"/>
          </a:xfrm>
        </p:spPr>
      </p:sp>
      <p:sp>
        <p:nvSpPr>
          <p:cNvPr id="3" name="Notes Placeholder 2"/>
          <p:cNvSpPr>
            <a:spLocks noGrp="1"/>
          </p:cNvSpPr>
          <p:nvPr>
            <p:ph type="body" idx="1"/>
          </p:nvPr>
        </p:nvSpPr>
        <p:spPr>
          <a:xfrm>
            <a:off x="545972" y="5304976"/>
            <a:ext cx="5745397" cy="246221"/>
          </a:xfrm>
        </p:spPr>
        <p:txBody>
          <a:bodyPr/>
          <a:lstStyle/>
          <a:p>
            <a:endParaRPr lang="en-US"/>
          </a:p>
        </p:txBody>
      </p:sp>
      <p:sp>
        <p:nvSpPr>
          <p:cNvPr id="4" name="Slide Number Placeholder 3"/>
          <p:cNvSpPr>
            <a:spLocks noGrp="1"/>
          </p:cNvSpPr>
          <p:nvPr>
            <p:ph type="sldNum" sz="quarter" idx="5"/>
          </p:nvPr>
        </p:nvSpPr>
        <p:spPr/>
        <p:txBody>
          <a:bodyPr/>
          <a:lstStyle/>
          <a:p>
            <a:pPr>
              <a:defRPr/>
            </a:pPr>
            <a:fld id="{3C3A632B-FBDE-46D4-BF6F-6D14421E6342}" type="slidenum">
              <a:rPr lang="en-US" smtClean="0"/>
              <a:pPr>
                <a:defRPr/>
              </a:pPr>
              <a:t>13</a:t>
            </a:fld>
            <a:endParaRPr lang="en-US"/>
          </a:p>
        </p:txBody>
      </p:sp>
      <p:sp>
        <p:nvSpPr>
          <p:cNvPr id="5" name="Tijdelijke aanduiding voor voettekst 4"/>
          <p:cNvSpPr>
            <a:spLocks noGrp="1"/>
          </p:cNvSpPr>
          <p:nvPr>
            <p:ph type="ftr" sz="quarter" idx="10"/>
          </p:nvPr>
        </p:nvSpPr>
        <p:spPr/>
        <p:txBody>
          <a:bodyPr/>
          <a:lstStyle/>
          <a:p>
            <a:endParaRPr lang="en-GB"/>
          </a:p>
        </p:txBody>
      </p:sp>
    </p:spTree>
    <p:extLst>
      <p:ext uri="{BB962C8B-B14F-4D97-AF65-F5344CB8AC3E}">
        <p14:creationId xmlns:p14="http://schemas.microsoft.com/office/powerpoint/2010/main" val="9881631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DD66C64E-7AAD-4A31-8666-BA1E51D8AFC0}" type="slidenum">
              <a:rPr lang="en-GB" smtClean="0"/>
              <a:t>14</a:t>
            </a:fld>
            <a:endParaRPr lang="en-GB"/>
          </a:p>
        </p:txBody>
      </p:sp>
      <p:sp>
        <p:nvSpPr>
          <p:cNvPr id="5" name="Tijdelijke aanduiding voor voettekst 4"/>
          <p:cNvSpPr>
            <a:spLocks noGrp="1"/>
          </p:cNvSpPr>
          <p:nvPr>
            <p:ph type="ftr" sz="quarter" idx="11"/>
          </p:nvPr>
        </p:nvSpPr>
        <p:spPr/>
        <p:txBody>
          <a:bodyPr/>
          <a:lstStyle/>
          <a:p>
            <a:endParaRPr lang="en-GB"/>
          </a:p>
        </p:txBody>
      </p:sp>
    </p:spTree>
    <p:extLst>
      <p:ext uri="{BB962C8B-B14F-4D97-AF65-F5344CB8AC3E}">
        <p14:creationId xmlns:p14="http://schemas.microsoft.com/office/powerpoint/2010/main" val="259074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88913" y="530225"/>
            <a:ext cx="6411912" cy="3606800"/>
          </a:xfrm>
        </p:spPr>
      </p:sp>
      <p:sp>
        <p:nvSpPr>
          <p:cNvPr id="3" name="Notes Placeholder 2"/>
          <p:cNvSpPr>
            <a:spLocks noGrp="1"/>
          </p:cNvSpPr>
          <p:nvPr>
            <p:ph type="body" idx="1"/>
          </p:nvPr>
        </p:nvSpPr>
        <p:spPr>
          <a:xfrm>
            <a:off x="545972" y="5304976"/>
            <a:ext cx="5745397" cy="246221"/>
          </a:xfrm>
        </p:spPr>
        <p:txBody>
          <a:bodyPr/>
          <a:lstStyle/>
          <a:p>
            <a:endParaRPr lang="en-US"/>
          </a:p>
        </p:txBody>
      </p:sp>
      <p:sp>
        <p:nvSpPr>
          <p:cNvPr id="4" name="Slide Number Placeholder 3"/>
          <p:cNvSpPr>
            <a:spLocks noGrp="1"/>
          </p:cNvSpPr>
          <p:nvPr>
            <p:ph type="sldNum" sz="quarter" idx="5"/>
          </p:nvPr>
        </p:nvSpPr>
        <p:spPr/>
        <p:txBody>
          <a:bodyPr/>
          <a:lstStyle/>
          <a:p>
            <a:pPr>
              <a:defRPr/>
            </a:pPr>
            <a:fld id="{3C3A632B-FBDE-46D4-BF6F-6D14421E6342}" type="slidenum">
              <a:rPr lang="en-US" smtClean="0"/>
              <a:pPr>
                <a:defRPr/>
              </a:pPr>
              <a:t>15</a:t>
            </a:fld>
            <a:endParaRPr lang="en-US"/>
          </a:p>
        </p:txBody>
      </p:sp>
      <p:sp>
        <p:nvSpPr>
          <p:cNvPr id="5" name="Tijdelijke aanduiding voor voettekst 4"/>
          <p:cNvSpPr>
            <a:spLocks noGrp="1"/>
          </p:cNvSpPr>
          <p:nvPr>
            <p:ph type="ftr" sz="quarter" idx="10"/>
          </p:nvPr>
        </p:nvSpPr>
        <p:spPr/>
        <p:txBody>
          <a:bodyPr/>
          <a:lstStyle/>
          <a:p>
            <a:endParaRPr lang="en-GB"/>
          </a:p>
        </p:txBody>
      </p:sp>
    </p:spTree>
    <p:extLst>
      <p:ext uri="{BB962C8B-B14F-4D97-AF65-F5344CB8AC3E}">
        <p14:creationId xmlns:p14="http://schemas.microsoft.com/office/powerpoint/2010/main" val="863318618"/>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tags" Target="../tags/tag70.xml"/><Relationship Id="rId7" Type="http://schemas.openxmlformats.org/officeDocument/2006/relationships/oleObject" Target="../embeddings/oleObject2.bin"/><Relationship Id="rId2" Type="http://schemas.openxmlformats.org/officeDocument/2006/relationships/tags" Target="../tags/tag69.xml"/><Relationship Id="rId1" Type="http://schemas.openxmlformats.org/officeDocument/2006/relationships/vmlDrawing" Target="../drawings/vmlDrawing2.vml"/><Relationship Id="rId6" Type="http://schemas.openxmlformats.org/officeDocument/2006/relationships/slideMaster" Target="../slideMasters/slideMaster1.xml"/><Relationship Id="rId5" Type="http://schemas.openxmlformats.org/officeDocument/2006/relationships/tags" Target="../tags/tag72.xml"/><Relationship Id="rId4" Type="http://schemas.openxmlformats.org/officeDocument/2006/relationships/tags" Target="../tags/tag71.xml"/><Relationship Id="rId9"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95.xml"/><Relationship Id="rId2" Type="http://schemas.openxmlformats.org/officeDocument/2006/relationships/tags" Target="../tags/tag94.xml"/><Relationship Id="rId1" Type="http://schemas.openxmlformats.org/officeDocument/2006/relationships/vmlDrawing" Target="../drawings/vmlDrawing11.vml"/><Relationship Id="rId6" Type="http://schemas.openxmlformats.org/officeDocument/2006/relationships/image" Target="../media/image2.emf"/><Relationship Id="rId5" Type="http://schemas.openxmlformats.org/officeDocument/2006/relationships/oleObject" Target="../embeddings/oleObject11.bin"/><Relationship Id="rId4"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97.xml"/><Relationship Id="rId2" Type="http://schemas.openxmlformats.org/officeDocument/2006/relationships/tags" Target="../tags/tag96.xml"/><Relationship Id="rId1" Type="http://schemas.openxmlformats.org/officeDocument/2006/relationships/vmlDrawing" Target="../drawings/vmlDrawing12.vml"/><Relationship Id="rId6" Type="http://schemas.openxmlformats.org/officeDocument/2006/relationships/image" Target="../media/image2.emf"/><Relationship Id="rId5" Type="http://schemas.openxmlformats.org/officeDocument/2006/relationships/oleObject" Target="../embeddings/oleObject12.bin"/><Relationship Id="rId4"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tags" Target="../tags/tag74.xml"/><Relationship Id="rId7" Type="http://schemas.openxmlformats.org/officeDocument/2006/relationships/oleObject" Target="../embeddings/oleObject3.bin"/><Relationship Id="rId2" Type="http://schemas.openxmlformats.org/officeDocument/2006/relationships/tags" Target="../tags/tag73.xml"/><Relationship Id="rId1" Type="http://schemas.openxmlformats.org/officeDocument/2006/relationships/vmlDrawing" Target="../drawings/vmlDrawing3.vml"/><Relationship Id="rId6" Type="http://schemas.openxmlformats.org/officeDocument/2006/relationships/slideMaster" Target="../slideMasters/slideMaster1.xml"/><Relationship Id="rId5" Type="http://schemas.openxmlformats.org/officeDocument/2006/relationships/tags" Target="../tags/tag76.xml"/><Relationship Id="rId4" Type="http://schemas.openxmlformats.org/officeDocument/2006/relationships/tags" Target="../tags/tag75.xml"/><Relationship Id="rId9"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78.xml"/><Relationship Id="rId2" Type="http://schemas.openxmlformats.org/officeDocument/2006/relationships/tags" Target="../tags/tag77.xml"/><Relationship Id="rId1" Type="http://schemas.openxmlformats.org/officeDocument/2006/relationships/vmlDrawing" Target="../drawings/vmlDrawing4.vml"/><Relationship Id="rId6" Type="http://schemas.openxmlformats.org/officeDocument/2006/relationships/image" Target="../media/image2.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80.xml"/><Relationship Id="rId2" Type="http://schemas.openxmlformats.org/officeDocument/2006/relationships/tags" Target="../tags/tag79.xml"/><Relationship Id="rId1" Type="http://schemas.openxmlformats.org/officeDocument/2006/relationships/vmlDrawing" Target="../drawings/vmlDrawing5.vml"/><Relationship Id="rId6" Type="http://schemas.openxmlformats.org/officeDocument/2006/relationships/image" Target="../media/image2.emf"/><Relationship Id="rId5" Type="http://schemas.openxmlformats.org/officeDocument/2006/relationships/oleObject" Target="../embeddings/oleObject5.bin"/><Relationship Id="rId4"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82.xml"/><Relationship Id="rId2" Type="http://schemas.openxmlformats.org/officeDocument/2006/relationships/tags" Target="../tags/tag81.xml"/><Relationship Id="rId1" Type="http://schemas.openxmlformats.org/officeDocument/2006/relationships/vmlDrawing" Target="../drawings/vmlDrawing6.vml"/><Relationship Id="rId6" Type="http://schemas.openxmlformats.org/officeDocument/2006/relationships/image" Target="../media/image2.emf"/><Relationship Id="rId5" Type="http://schemas.openxmlformats.org/officeDocument/2006/relationships/oleObject" Target="../embeddings/oleObject6.bin"/><Relationship Id="rId4"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vmlDrawing" Target="../drawings/vmlDrawing7.vml"/><Relationship Id="rId6" Type="http://schemas.openxmlformats.org/officeDocument/2006/relationships/image" Target="../media/image2.emf"/><Relationship Id="rId5" Type="http://schemas.openxmlformats.org/officeDocument/2006/relationships/oleObject" Target="../embeddings/oleObject7.bin"/><Relationship Id="rId4"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tags" Target="../tags/tag86.xml"/><Relationship Id="rId7" Type="http://schemas.openxmlformats.org/officeDocument/2006/relationships/slideMaster" Target="../slideMasters/slideMaster1.xml"/><Relationship Id="rId2" Type="http://schemas.openxmlformats.org/officeDocument/2006/relationships/tags" Target="../tags/tag85.xml"/><Relationship Id="rId1" Type="http://schemas.openxmlformats.org/officeDocument/2006/relationships/vmlDrawing" Target="../drawings/vmlDrawing8.vml"/><Relationship Id="rId6" Type="http://schemas.openxmlformats.org/officeDocument/2006/relationships/tags" Target="../tags/tag89.xml"/><Relationship Id="rId5" Type="http://schemas.openxmlformats.org/officeDocument/2006/relationships/tags" Target="../tags/tag88.xml"/><Relationship Id="rId4" Type="http://schemas.openxmlformats.org/officeDocument/2006/relationships/tags" Target="../tags/tag87.xml"/><Relationship Id="rId9" Type="http://schemas.openxmlformats.org/officeDocument/2006/relationships/image" Target="../media/image5.emf"/></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91.xml"/><Relationship Id="rId2" Type="http://schemas.openxmlformats.org/officeDocument/2006/relationships/tags" Target="../tags/tag90.xml"/><Relationship Id="rId1" Type="http://schemas.openxmlformats.org/officeDocument/2006/relationships/vmlDrawing" Target="../drawings/vmlDrawing9.vml"/><Relationship Id="rId6" Type="http://schemas.openxmlformats.org/officeDocument/2006/relationships/image" Target="../media/image6.emf"/><Relationship Id="rId5" Type="http://schemas.openxmlformats.org/officeDocument/2006/relationships/oleObject" Target="../embeddings/oleObject9.bin"/><Relationship Id="rId4"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93.xml"/><Relationship Id="rId2" Type="http://schemas.openxmlformats.org/officeDocument/2006/relationships/tags" Target="../tags/tag92.xml"/><Relationship Id="rId1" Type="http://schemas.openxmlformats.org/officeDocument/2006/relationships/vmlDrawing" Target="../drawings/vmlDrawing10.vml"/><Relationship Id="rId6" Type="http://schemas.openxmlformats.org/officeDocument/2006/relationships/image" Target="../media/image6.emf"/><Relationship Id="rId5" Type="http://schemas.openxmlformats.org/officeDocument/2006/relationships/oleObject" Target="../embeddings/oleObject10.bin"/><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625" y="1625"/>
          <a:ext cx="1619" cy="1619"/>
        </p:xfrm>
        <a:graphic>
          <a:graphicData uri="http://schemas.openxmlformats.org/presentationml/2006/ole">
            <mc:AlternateContent xmlns:mc="http://schemas.openxmlformats.org/markup-compatibility/2006">
              <mc:Choice xmlns:v="urn:schemas-microsoft-com:vml" Requires="v">
                <p:oleObj spid="_x0000_s2050" name="think-cell Slide" r:id="rId7" imgW="359" imgH="358" progId="TCLayout.ActiveDocument.1">
                  <p:embed/>
                </p:oleObj>
              </mc:Choice>
              <mc:Fallback>
                <p:oleObj name="think-cell Slide" r:id="rId7" imgW="359" imgH="358" progId="TCLayout.ActiveDocument.1">
                  <p:embed/>
                  <p:pic>
                    <p:nvPicPr>
                      <p:cNvPr id="2" name="Object 1" hidden="1"/>
                      <p:cNvPicPr/>
                      <p:nvPr/>
                    </p:nvPicPr>
                    <p:blipFill>
                      <a:blip r:embed="rId8"/>
                      <a:stretch>
                        <a:fillRect/>
                      </a:stretch>
                    </p:blipFill>
                    <p:spPr>
                      <a:xfrm>
                        <a:off x="1625" y="1625"/>
                        <a:ext cx="1619" cy="1619"/>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50A8022C-FCF5-4321-A142-BB77692D2905}"/>
              </a:ext>
            </a:extLst>
          </p:cNvPr>
          <p:cNvSpPr/>
          <p:nvPr userDrawn="1">
            <p:custDataLst>
              <p:tags r:id="rId3"/>
            </p:custDataLst>
          </p:nvPr>
        </p:nvSpPr>
        <p:spPr>
          <a:xfrm>
            <a:off x="4" y="6"/>
            <a:ext cx="158751" cy="158751"/>
          </a:xfrm>
          <a:prstGeom prst="rect">
            <a:avLst/>
          </a:pr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nl-NL" sz="4400" b="0" i="0" baseline="0">
              <a:solidFill>
                <a:schemeClr val="tx1"/>
              </a:solidFill>
              <a:latin typeface="Andada" panose="02000000000000000000" pitchFamily="50" charset="0"/>
              <a:ea typeface="ＭＳ Ｐゴシック" panose="020B0600070205080204" pitchFamily="34" charset="-128"/>
              <a:cs typeface="+mj-cs"/>
              <a:sym typeface="Andada" panose="02000000000000000000" pitchFamily="50" charset="0"/>
            </a:endParaRPr>
          </a:p>
        </p:txBody>
      </p:sp>
      <p:sp>
        <p:nvSpPr>
          <p:cNvPr id="8" name="Date" hidden="1">
            <a:extLst>
              <a:ext uri="{FF2B5EF4-FFF2-40B4-BE49-F238E27FC236}">
                <a16:creationId xmlns:a16="http://schemas.microsoft.com/office/drawing/2014/main" id="{C5D91C98-91AE-477E-AB5B-7A8EA5E64DEB}"/>
              </a:ext>
            </a:extLst>
          </p:cNvPr>
          <p:cNvSpPr txBox="1">
            <a:spLocks noChangeArrowheads="1"/>
          </p:cNvSpPr>
          <p:nvPr userDrawn="1"/>
        </p:nvSpPr>
        <p:spPr bwMode="gray">
          <a:xfrm>
            <a:off x="5241545" y="4236936"/>
            <a:ext cx="5597144" cy="2202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oAutofit/>
          </a:bodyPr>
          <a:lstStyle>
            <a:defPPr>
              <a:defRPr lang="en-US"/>
            </a:defPPr>
            <a:lvl1pPr eaLnBrk="1" hangingPunct="1">
              <a:defRPr sz="1400" baseline="0">
                <a:latin typeface="+mn-lt"/>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nl-NL" sz="1500">
                <a:latin typeface="+mn-lt"/>
                <a:ea typeface="+mn-ea"/>
                <a:sym typeface="+mn-lt"/>
              </a:rPr>
              <a:t>Datum </a:t>
            </a:r>
          </a:p>
        </p:txBody>
      </p:sp>
      <p:sp>
        <p:nvSpPr>
          <p:cNvPr id="11" name="Document type" hidden="1">
            <a:extLst>
              <a:ext uri="{FF2B5EF4-FFF2-40B4-BE49-F238E27FC236}">
                <a16:creationId xmlns:a16="http://schemas.microsoft.com/office/drawing/2014/main" id="{676C88BA-1FB4-47A1-95B6-78FCBEAC46A0}"/>
              </a:ext>
            </a:extLst>
          </p:cNvPr>
          <p:cNvSpPr txBox="1">
            <a:spLocks noChangeArrowheads="1"/>
          </p:cNvSpPr>
          <p:nvPr userDrawn="1"/>
        </p:nvSpPr>
        <p:spPr bwMode="gray">
          <a:xfrm>
            <a:off x="5241545" y="3963200"/>
            <a:ext cx="5597144" cy="2202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oAutofit/>
          </a:bodyPr>
          <a:lstStyle>
            <a:defPPr>
              <a:defRPr lang="en-US"/>
            </a:defPPr>
            <a:lvl1pPr eaLnBrk="1" hangingPunct="1">
              <a:defRPr sz="1400" baseline="0">
                <a:latin typeface="+mn-lt"/>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nl-NL" sz="1500">
                <a:latin typeface="+mn-lt"/>
                <a:ea typeface="+mn-ea"/>
                <a:sym typeface="+mn-lt"/>
              </a:rPr>
              <a:t>Documenttype </a:t>
            </a:r>
          </a:p>
        </p:txBody>
      </p:sp>
      <p:pic>
        <p:nvPicPr>
          <p:cNvPr id="16" name="Afbeelding 15" descr="Afbeelding met plein&#10;&#10;Automatisch gegenereerde beschrijving">
            <a:extLst>
              <a:ext uri="{FF2B5EF4-FFF2-40B4-BE49-F238E27FC236}">
                <a16:creationId xmlns:a16="http://schemas.microsoft.com/office/drawing/2014/main" id="{6D6C8294-A2A2-4C45-B77B-FD0CFFA837B4}"/>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400990" y="3469430"/>
            <a:ext cx="2656850" cy="2888360"/>
          </a:xfrm>
          <a:prstGeom prst="rect">
            <a:avLst/>
          </a:prstGeom>
        </p:spPr>
      </p:pic>
      <p:sp>
        <p:nvSpPr>
          <p:cNvPr id="17" name="Title">
            <a:extLst>
              <a:ext uri="{FF2B5EF4-FFF2-40B4-BE49-F238E27FC236}">
                <a16:creationId xmlns:a16="http://schemas.microsoft.com/office/drawing/2014/main" id="{CAC5CD9D-3497-7D49-94A6-0AA1FC20472F}"/>
              </a:ext>
            </a:extLst>
          </p:cNvPr>
          <p:cNvSpPr>
            <a:spLocks noGrp="1"/>
          </p:cNvSpPr>
          <p:nvPr>
            <p:ph type="ctrTitle" hasCustomPrompt="1"/>
            <p:custDataLst>
              <p:tags r:id="rId4"/>
            </p:custDataLst>
          </p:nvPr>
        </p:nvSpPr>
        <p:spPr>
          <a:xfrm>
            <a:off x="4414048" y="2546003"/>
            <a:ext cx="7361972" cy="1354217"/>
          </a:xfrm>
        </p:spPr>
        <p:txBody>
          <a:bodyPr anchor="b"/>
          <a:lstStyle>
            <a:lvl1pPr>
              <a:defRPr sz="4400"/>
            </a:lvl1pPr>
          </a:lstStyle>
          <a:p>
            <a:r>
              <a:rPr lang="nl-NL" sz="4489" noProof="0"/>
              <a:t>Click </a:t>
            </a:r>
            <a:r>
              <a:rPr lang="nl-NL" sz="4489" noProof="0" err="1"/>
              <a:t>to</a:t>
            </a:r>
            <a:r>
              <a:rPr lang="nl-NL" sz="4489" noProof="0"/>
              <a:t> </a:t>
            </a:r>
            <a:r>
              <a:rPr lang="nl-NL" sz="4489" noProof="0" err="1"/>
              <a:t>edit</a:t>
            </a:r>
            <a:r>
              <a:rPr lang="nl-NL" sz="4489" noProof="0"/>
              <a:t> Master </a:t>
            </a:r>
            <a:r>
              <a:rPr lang="nl-NL" sz="4489" noProof="0" err="1"/>
              <a:t>title</a:t>
            </a:r>
            <a:r>
              <a:rPr lang="nl-NL" sz="4489" noProof="0"/>
              <a:t> </a:t>
            </a:r>
            <a:r>
              <a:rPr lang="nl-NL" sz="4489" noProof="0" err="1"/>
              <a:t>style</a:t>
            </a:r>
            <a:endParaRPr lang="nl-NL" sz="4489">
              <a:solidFill>
                <a:schemeClr val="tx2"/>
              </a:solidFill>
            </a:endParaRPr>
          </a:p>
        </p:txBody>
      </p:sp>
      <p:sp>
        <p:nvSpPr>
          <p:cNvPr id="18" name="Subtitle">
            <a:extLst>
              <a:ext uri="{FF2B5EF4-FFF2-40B4-BE49-F238E27FC236}">
                <a16:creationId xmlns:a16="http://schemas.microsoft.com/office/drawing/2014/main" id="{AAE14F26-6D45-F747-BE3F-6EEB31AB73C1}"/>
              </a:ext>
            </a:extLst>
          </p:cNvPr>
          <p:cNvSpPr>
            <a:spLocks noGrp="1"/>
          </p:cNvSpPr>
          <p:nvPr>
            <p:ph type="subTitle" idx="4294967295"/>
            <p:custDataLst>
              <p:tags r:id="rId5"/>
            </p:custDataLst>
          </p:nvPr>
        </p:nvSpPr>
        <p:spPr>
          <a:xfrm>
            <a:off x="4414048" y="4062830"/>
            <a:ext cx="7361972" cy="500166"/>
          </a:xfrm>
        </p:spPr>
        <p:txBody>
          <a:bodyPr/>
          <a:lstStyle>
            <a:lvl1pPr>
              <a:defRPr/>
            </a:lvl1pPr>
          </a:lstStyle>
          <a:p>
            <a:pPr lvl="0"/>
            <a:r>
              <a:rPr lang="nl-NL" noProof="0"/>
              <a:t>Click </a:t>
            </a:r>
            <a:r>
              <a:rPr lang="nl-NL" noProof="0" err="1"/>
              <a:t>to</a:t>
            </a:r>
            <a:r>
              <a:rPr lang="nl-NL" noProof="0"/>
              <a:t> </a:t>
            </a:r>
            <a:r>
              <a:rPr lang="nl-NL" noProof="0" err="1"/>
              <a:t>edit</a:t>
            </a:r>
            <a:r>
              <a:rPr lang="nl-NL" noProof="0"/>
              <a:t> Master </a:t>
            </a:r>
            <a:r>
              <a:rPr lang="nl-NL" noProof="0" err="1"/>
              <a:t>subtitle</a:t>
            </a:r>
            <a:r>
              <a:rPr lang="nl-NL" noProof="0"/>
              <a:t> </a:t>
            </a:r>
            <a:r>
              <a:rPr lang="nl-NL" noProof="0" err="1"/>
              <a:t>style</a:t>
            </a:r>
            <a:endParaRPr lang="nl-NL" noProof="0"/>
          </a:p>
        </p:txBody>
      </p:sp>
      <p:sp>
        <p:nvSpPr>
          <p:cNvPr id="19" name="Rectangle 3">
            <a:extLst>
              <a:ext uri="{FF2B5EF4-FFF2-40B4-BE49-F238E27FC236}">
                <a16:creationId xmlns:a16="http://schemas.microsoft.com/office/drawing/2014/main" id="{417FC349-E839-F74B-AE10-F19EE6AF449B}"/>
              </a:ext>
            </a:extLst>
          </p:cNvPr>
          <p:cNvSpPr/>
          <p:nvPr userDrawn="1"/>
        </p:nvSpPr>
        <p:spPr>
          <a:xfrm>
            <a:off x="4216932" y="5777659"/>
            <a:ext cx="7434930" cy="832633"/>
          </a:xfrm>
          <a:prstGeom prst="rect">
            <a:avLst/>
          </a:prstGeom>
        </p:spPr>
        <p:txBody>
          <a:bodyPr wrap="square" lIns="0" tIns="0" rIns="0" bIns="0">
            <a:spAutoFit/>
          </a:bodyPr>
          <a:lstStyle/>
          <a:p>
            <a:pPr marL="0" marR="0" lvl="0" indent="0" algn="l" defTabSz="932962" rtl="0" eaLnBrk="1" fontAlgn="base" latinLnBrk="0" hangingPunct="1">
              <a:lnSpc>
                <a:spcPct val="100000"/>
              </a:lnSpc>
              <a:spcBef>
                <a:spcPct val="50000"/>
              </a:spcBef>
              <a:spcAft>
                <a:spcPct val="0"/>
              </a:spcAft>
              <a:buClrTx/>
              <a:buSzTx/>
              <a:buFontTx/>
              <a:buNone/>
              <a:tabLst/>
              <a:defRPr/>
            </a:pPr>
            <a:r>
              <a:rPr kumimoji="0" lang="nl-NL" sz="816" b="0" i="1" u="none" strike="noStrike" kern="1200" cap="none" spc="0" normalizeH="0" baseline="0" noProof="0">
                <a:ln>
                  <a:noFill/>
                </a:ln>
                <a:solidFill>
                  <a:srgbClr val="000000"/>
                </a:solidFill>
                <a:effectLst/>
                <a:uLnTx/>
                <a:uFillTx/>
                <a:latin typeface="Arial" charset="0"/>
                <a:ea typeface="ＭＳ Ｐゴシック"/>
                <a:cs typeface="+mn-cs"/>
              </a:rPr>
              <a:t>De informatie in dit document is uitsluitend bedoeld als algemene informatie. Aan de informatie kunnen geen rechten worden ontleend. Hoewel stichting Het Potentieel Pakken zorgvuldigheid in acht neemt bij het samenstellen en onderhouden van dit document, staat de stichting niet in voor de juistheid, volledigheid en/of actualiteit van de informatie en wijst iedere aansprakelijkheid ten aanzien hiervan uitdrukkelijk van de hand.</a:t>
            </a:r>
          </a:p>
          <a:p>
            <a:pPr marL="0" marR="0" lvl="0" indent="0" algn="l" defTabSz="932962" rtl="0" eaLnBrk="1" fontAlgn="base" latinLnBrk="0" hangingPunct="1">
              <a:lnSpc>
                <a:spcPct val="100000"/>
              </a:lnSpc>
              <a:spcBef>
                <a:spcPct val="50000"/>
              </a:spcBef>
              <a:spcAft>
                <a:spcPct val="0"/>
              </a:spcAft>
              <a:buClrTx/>
              <a:buSzTx/>
              <a:buFontTx/>
              <a:buNone/>
              <a:tabLst/>
              <a:defRPr/>
            </a:pPr>
            <a:r>
              <a:rPr kumimoji="0" lang="nl-NL" sz="816" b="0" i="1" u="none" strike="noStrike" kern="1200" cap="none" spc="0" normalizeH="0" baseline="0" noProof="0">
                <a:ln>
                  <a:noFill/>
                </a:ln>
                <a:solidFill>
                  <a:srgbClr val="000000"/>
                </a:solidFill>
                <a:effectLst/>
                <a:uLnTx/>
                <a:uFillTx/>
                <a:latin typeface="Arial" charset="0"/>
                <a:ea typeface="ＭＳ Ｐゴシック"/>
                <a:cs typeface="+mn-cs"/>
              </a:rPr>
              <a:t>© Copyright stichting Het Potentieel Pakken 2020. Alle rechten worden voorbehouden. Niets van de in dit document gepubliceerde gegevens (waaronder begrepen beeldmateriaal) mag zonder uitdrukkelijke voorafgaande schriftelijke toestemming van stichting Het Potentieel Pakken worden verveelvoudigd, bewerkt, en/of (verder) openbaar worden gemaakt, online noch offline.</a:t>
            </a:r>
            <a:endParaRPr kumimoji="0" lang="en-US" sz="918" b="0" i="1" u="none" strike="noStrike" kern="1200" cap="none" spc="0" normalizeH="0" baseline="0" noProof="0">
              <a:ln>
                <a:noFill/>
              </a:ln>
              <a:solidFill>
                <a:srgbClr val="000000"/>
              </a:solidFill>
              <a:effectLst/>
              <a:uLnTx/>
              <a:uFillTx/>
              <a:latin typeface="Arial" charset="0"/>
              <a:ea typeface="ＭＳ Ｐゴシック"/>
              <a:cs typeface="+mn-cs"/>
            </a:endParaRPr>
          </a:p>
        </p:txBody>
      </p:sp>
      <p:cxnSp>
        <p:nvCxnSpPr>
          <p:cNvPr id="20" name="Rechte verbindingslijn 19">
            <a:extLst>
              <a:ext uri="{FF2B5EF4-FFF2-40B4-BE49-F238E27FC236}">
                <a16:creationId xmlns:a16="http://schemas.microsoft.com/office/drawing/2014/main" id="{C3FFBE1A-6B4C-D94D-94A7-76ED28BD204F}"/>
              </a:ext>
            </a:extLst>
          </p:cNvPr>
          <p:cNvCxnSpPr/>
          <p:nvPr userDrawn="1"/>
        </p:nvCxnSpPr>
        <p:spPr>
          <a:xfrm>
            <a:off x="4272352" y="3971310"/>
            <a:ext cx="7617373" cy="0"/>
          </a:xfrm>
          <a:prstGeom prst="line">
            <a:avLst/>
          </a:prstGeom>
          <a:ln/>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19085351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7_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2167" y="1625"/>
          <a:ext cx="2159" cy="1619"/>
        </p:xfrm>
        <a:graphic>
          <a:graphicData uri="http://schemas.openxmlformats.org/presentationml/2006/ole">
            <mc:AlternateContent xmlns:mc="http://schemas.openxmlformats.org/markup-compatibility/2006">
              <mc:Choice xmlns:v="urn:schemas-microsoft-com:vml" Requires="v">
                <p:oleObj spid="_x0000_s11266" name="think-cell Slide" r:id="rId5" imgW="359" imgH="358" progId="TCLayout.ActiveDocument.1">
                  <p:embed/>
                </p:oleObj>
              </mc:Choice>
              <mc:Fallback>
                <p:oleObj name="think-cell Slide" r:id="rId5" imgW="359" imgH="358" progId="TCLayout.ActiveDocument.1">
                  <p:embed/>
                  <p:pic>
                    <p:nvPicPr>
                      <p:cNvPr id="2" name="Object 1" hidden="1"/>
                      <p:cNvPicPr/>
                      <p:nvPr/>
                    </p:nvPicPr>
                    <p:blipFill>
                      <a:blip r:embed="rId6"/>
                      <a:stretch>
                        <a:fillRect/>
                      </a:stretch>
                    </p:blipFill>
                    <p:spPr>
                      <a:xfrm>
                        <a:off x="2167" y="1625"/>
                        <a:ext cx="2159" cy="1619"/>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88852E13-85EB-4EA2-91B0-2DA1C3D63BC3}"/>
              </a:ext>
            </a:extLst>
          </p:cNvPr>
          <p:cNvSpPr/>
          <p:nvPr userDrawn="1">
            <p:custDataLst>
              <p:tags r:id="rId3"/>
            </p:custDataLst>
          </p:nvPr>
        </p:nvSpPr>
        <p:spPr>
          <a:xfrm>
            <a:off x="4" y="6"/>
            <a:ext cx="158751" cy="158751"/>
          </a:xfrm>
          <a:prstGeom prst="rect">
            <a:avLst/>
          </a:pr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en-US" sz="2800" b="0" i="0" baseline="0" err="1">
              <a:solidFill>
                <a:schemeClr val="tx1"/>
              </a:solidFill>
              <a:latin typeface="Andada" panose="02000000000000000000" pitchFamily="50" charset="0"/>
              <a:ea typeface="ＭＳ Ｐゴシック" panose="020B0600070205080204" pitchFamily="34" charset="-128"/>
              <a:cs typeface="+mj-cs"/>
              <a:sym typeface="Andada" panose="02000000000000000000" pitchFamily="50" charset="0"/>
            </a:endParaRPr>
          </a:p>
        </p:txBody>
      </p:sp>
      <p:sp>
        <p:nvSpPr>
          <p:cNvPr id="7" name="Title">
            <a:extLst>
              <a:ext uri="{FF2B5EF4-FFF2-40B4-BE49-F238E27FC236}">
                <a16:creationId xmlns:a16="http://schemas.microsoft.com/office/drawing/2014/main" id="{6E397DE7-A8EB-4772-B9B0-A45BB37C6C58}"/>
              </a:ext>
            </a:extLst>
          </p:cNvPr>
          <p:cNvSpPr>
            <a:spLocks noGrp="1" noChangeArrowheads="1"/>
          </p:cNvSpPr>
          <p:nvPr>
            <p:ph type="title"/>
          </p:nvPr>
        </p:nvSpPr>
        <p:spPr bwMode="gray">
          <a:xfrm>
            <a:off x="554737" y="472854"/>
            <a:ext cx="11082528" cy="43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a:defRPr>
                <a:latin typeface="+mj-lt"/>
                <a:ea typeface="+mj-ea"/>
                <a:sym typeface="+mj-lt"/>
              </a:defRPr>
            </a:lvl1pPr>
          </a:lstStyle>
          <a:p>
            <a:pPr lvl="0"/>
            <a:r>
              <a:rPr lang="en-US" noProof="0"/>
              <a:t>Click to</a:t>
            </a:r>
            <a:r>
              <a:rPr lang="pl-PL" noProof="0"/>
              <a:t> </a:t>
            </a:r>
            <a:r>
              <a:rPr lang="en-US" noProof="0"/>
              <a:t>edit Master title style</a:t>
            </a:r>
            <a:endParaRPr lang="nl-NL" noProof="0"/>
          </a:p>
        </p:txBody>
      </p:sp>
    </p:spTree>
    <p:extLst>
      <p:ext uri="{BB962C8B-B14F-4D97-AF65-F5344CB8AC3E}">
        <p14:creationId xmlns:p14="http://schemas.microsoft.com/office/powerpoint/2010/main" val="14898256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el-slide">
    <p:spTree>
      <p:nvGrpSpPr>
        <p:cNvPr id="1" name=""/>
        <p:cNvGrpSpPr/>
        <p:nvPr/>
      </p:nvGrpSpPr>
      <p:grpSpPr>
        <a:xfrm>
          <a:off x="0" y="0"/>
          <a:ext cx="0" cy="0"/>
          <a:chOff x="0" y="0"/>
          <a:chExt cx="0" cy="0"/>
        </a:xfrm>
      </p:grpSpPr>
      <p:pic>
        <p:nvPicPr>
          <p:cNvPr id="2" name="Afbeelding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2350108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Blanco-slide">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8201" y="365125"/>
            <a:ext cx="10515600" cy="1325563"/>
          </a:xfrm>
        </p:spPr>
        <p:txBody>
          <a:bodyPr/>
          <a:lstStyle/>
          <a:p>
            <a:r>
              <a:rPr lang="en-GB" noProof="0"/>
              <a:t>Click to edit title </a:t>
            </a:r>
          </a:p>
        </p:txBody>
      </p:sp>
      <p:sp>
        <p:nvSpPr>
          <p:cNvPr id="3" name="Tijdelijke aanduiding voor inhoud 2"/>
          <p:cNvSpPr>
            <a:spLocks noGrp="1"/>
          </p:cNvSpPr>
          <p:nvPr>
            <p:ph idx="1" hasCustomPrompt="1"/>
          </p:nvPr>
        </p:nvSpPr>
        <p:spPr>
          <a:xfrm>
            <a:off x="838201" y="1825625"/>
            <a:ext cx="10515600" cy="4351339"/>
          </a:xfrm>
        </p:spPr>
        <p:txBody>
          <a:bodyPr wrap="square"/>
          <a:lstStyle>
            <a:lvl1pPr algn="l">
              <a:defRPr baseline="0"/>
            </a:lvl1pPr>
            <a:lvl2pPr marL="476215" indent="-376739" algn="l">
              <a:buFont typeface="Wingdings" charset="2"/>
              <a:buChar char="§"/>
              <a:tabLst/>
              <a:defRPr/>
            </a:lvl2pPr>
            <a:lvl3pPr algn="l">
              <a:defRPr/>
            </a:lvl3pPr>
            <a:lvl4pPr algn="l">
              <a:defRPr/>
            </a:lvl4pPr>
          </a:lstStyle>
          <a:p>
            <a:pPr lvl="0"/>
            <a:r>
              <a:rPr lang="en-GB" noProof="0"/>
              <a:t>First ‘normal’ text level</a:t>
            </a:r>
          </a:p>
          <a:p>
            <a:pPr lvl="1"/>
            <a:r>
              <a:rPr lang="en-GB" noProof="0"/>
              <a:t>Second ‘bullet’ text level</a:t>
            </a:r>
          </a:p>
          <a:p>
            <a:pPr lvl="2"/>
            <a:r>
              <a:rPr lang="en-GB" noProof="0"/>
              <a:t>Third ‘sub-bullet’ text level</a:t>
            </a:r>
          </a:p>
        </p:txBody>
      </p:sp>
    </p:spTree>
    <p:extLst>
      <p:ext uri="{BB962C8B-B14F-4D97-AF65-F5344CB8AC3E}">
        <p14:creationId xmlns:p14="http://schemas.microsoft.com/office/powerpoint/2010/main" val="22723947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2161" y="1623"/>
          <a:ext cx="2159" cy="1619"/>
        </p:xfrm>
        <a:graphic>
          <a:graphicData uri="http://schemas.openxmlformats.org/presentationml/2006/ole">
            <mc:AlternateContent xmlns:mc="http://schemas.openxmlformats.org/markup-compatibility/2006">
              <mc:Choice xmlns:v="urn:schemas-microsoft-com:vml" Requires="v">
                <p:oleObj spid="_x0000_s14338" name="think-cell Slide" r:id="rId5" imgW="359" imgH="358" progId="TCLayout.ActiveDocument.1">
                  <p:embed/>
                </p:oleObj>
              </mc:Choice>
              <mc:Fallback>
                <p:oleObj name="think-cell Slide" r:id="rId5" imgW="359" imgH="358" progId="TCLayout.ActiveDocument.1">
                  <p:embed/>
                  <p:pic>
                    <p:nvPicPr>
                      <p:cNvPr id="2" name="Object 1" hidden="1"/>
                      <p:cNvPicPr/>
                      <p:nvPr/>
                    </p:nvPicPr>
                    <p:blipFill>
                      <a:blip r:embed="rId6"/>
                      <a:stretch>
                        <a:fillRect/>
                      </a:stretch>
                    </p:blipFill>
                    <p:spPr>
                      <a:xfrm>
                        <a:off x="2161" y="1623"/>
                        <a:ext cx="2159" cy="1619"/>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88852E13-85EB-4EA2-91B0-2DA1C3D63BC3}"/>
              </a:ext>
            </a:extLst>
          </p:cNvPr>
          <p:cNvSpPr/>
          <p:nvPr userDrawn="1">
            <p:custDataLst>
              <p:tags r:id="rId3"/>
            </p:custDataLst>
          </p:nvPr>
        </p:nvSpPr>
        <p:spPr>
          <a:xfrm>
            <a:off x="0" y="0"/>
            <a:ext cx="158750" cy="158750"/>
          </a:xfrm>
          <a:prstGeom prst="rect">
            <a:avLst/>
          </a:pr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nl-NL" sz="2800" b="0" i="0" baseline="0">
              <a:solidFill>
                <a:schemeClr val="tx1"/>
              </a:solidFill>
              <a:latin typeface="Andada" panose="02000000000000000000" pitchFamily="50" charset="0"/>
              <a:ea typeface="ＭＳ Ｐゴシック" panose="020B0600070205080204" pitchFamily="34" charset="-128"/>
              <a:cs typeface="+mj-cs"/>
              <a:sym typeface="Andada" panose="02000000000000000000" pitchFamily="50" charset="0"/>
            </a:endParaRPr>
          </a:p>
        </p:txBody>
      </p:sp>
      <p:sp>
        <p:nvSpPr>
          <p:cNvPr id="7" name="Title">
            <a:extLst>
              <a:ext uri="{FF2B5EF4-FFF2-40B4-BE49-F238E27FC236}">
                <a16:creationId xmlns:a16="http://schemas.microsoft.com/office/drawing/2014/main" id="{6E397DE7-A8EB-4772-B9B0-A45BB37C6C58}"/>
              </a:ext>
            </a:extLst>
          </p:cNvPr>
          <p:cNvSpPr>
            <a:spLocks noGrp="1" noChangeArrowheads="1"/>
          </p:cNvSpPr>
          <p:nvPr>
            <p:ph type="title"/>
          </p:nvPr>
        </p:nvSpPr>
        <p:spPr bwMode="gray">
          <a:xfrm>
            <a:off x="554737" y="472846"/>
            <a:ext cx="11082528" cy="43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a:defRPr>
                <a:latin typeface="+mj-lt"/>
                <a:ea typeface="+mj-ea"/>
                <a:sym typeface="+mj-lt"/>
              </a:defRPr>
            </a:lvl1pPr>
          </a:lstStyle>
          <a:p>
            <a:pPr lvl="0"/>
            <a:r>
              <a:rPr lang="nl-NL" noProof="0"/>
              <a:t>Click </a:t>
            </a:r>
            <a:r>
              <a:rPr lang="nl-NL" noProof="0" err="1"/>
              <a:t>to</a:t>
            </a:r>
            <a:r>
              <a:rPr lang="nl-NL" noProof="0"/>
              <a:t> </a:t>
            </a:r>
            <a:r>
              <a:rPr lang="nl-NL" noProof="0" err="1"/>
              <a:t>edit</a:t>
            </a:r>
            <a:r>
              <a:rPr lang="nl-NL" noProof="0"/>
              <a:t> Master </a:t>
            </a:r>
            <a:r>
              <a:rPr lang="nl-NL" noProof="0" err="1"/>
              <a:t>title</a:t>
            </a:r>
            <a:r>
              <a:rPr lang="nl-NL" noProof="0"/>
              <a:t> </a:t>
            </a:r>
            <a:r>
              <a:rPr lang="nl-NL" noProof="0" err="1"/>
              <a:t>style</a:t>
            </a:r>
            <a:endParaRPr lang="nl-NL" noProof="0"/>
          </a:p>
        </p:txBody>
      </p:sp>
      <p:sp>
        <p:nvSpPr>
          <p:cNvPr id="6" name="Subtitle">
            <a:extLst>
              <a:ext uri="{FF2B5EF4-FFF2-40B4-BE49-F238E27FC236}">
                <a16:creationId xmlns:a16="http://schemas.microsoft.com/office/drawing/2014/main" id="{979B57B0-0700-4648-8B9B-8191ED14C58C}"/>
              </a:ext>
            </a:extLst>
          </p:cNvPr>
          <p:cNvSpPr>
            <a:spLocks noGrp="1" noChangeArrowheads="1"/>
          </p:cNvSpPr>
          <p:nvPr>
            <p:ph type="subTitle" idx="1"/>
          </p:nvPr>
        </p:nvSpPr>
        <p:spPr bwMode="gray">
          <a:xfrm>
            <a:off x="554737" y="994229"/>
            <a:ext cx="11082528" cy="314028"/>
          </a:xfr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a:defRPr lang="nl-NL" sz="1600" noProof="0" dirty="0">
                <a:latin typeface="+mn-lt"/>
                <a:ea typeface="+mn-ea"/>
                <a:sym typeface="+mn-lt"/>
              </a:defRPr>
            </a:lvl1pPr>
          </a:lstStyle>
          <a:p>
            <a:pPr lvl="0"/>
            <a:r>
              <a:rPr lang="nl-NL" noProof="0"/>
              <a:t>Click </a:t>
            </a:r>
            <a:r>
              <a:rPr lang="nl-NL" noProof="0" err="1"/>
              <a:t>to</a:t>
            </a:r>
            <a:r>
              <a:rPr lang="nl-NL" noProof="0"/>
              <a:t> </a:t>
            </a:r>
            <a:r>
              <a:rPr lang="nl-NL" noProof="0" err="1"/>
              <a:t>edit</a:t>
            </a:r>
            <a:r>
              <a:rPr lang="nl-NL" noProof="0"/>
              <a:t> Master </a:t>
            </a:r>
            <a:r>
              <a:rPr lang="nl-NL" noProof="0" err="1"/>
              <a:t>subtitle</a:t>
            </a:r>
            <a:r>
              <a:rPr lang="nl-NL" noProof="0"/>
              <a:t> </a:t>
            </a:r>
            <a:r>
              <a:rPr lang="nl-NL" noProof="0" err="1"/>
              <a:t>style</a:t>
            </a:r>
            <a:endParaRPr lang="nl-NL" noProof="0"/>
          </a:p>
        </p:txBody>
      </p:sp>
      <p:sp>
        <p:nvSpPr>
          <p:cNvPr id="8" name="Rectangle 286">
            <a:extLst>
              <a:ext uri="{FF2B5EF4-FFF2-40B4-BE49-F238E27FC236}">
                <a16:creationId xmlns:a16="http://schemas.microsoft.com/office/drawing/2014/main" id="{F2499952-2F2E-4621-804D-0A98D95DA0D2}"/>
              </a:ext>
            </a:extLst>
          </p:cNvPr>
          <p:cNvSpPr>
            <a:spLocks noGrp="1" noChangeArrowheads="1"/>
          </p:cNvSpPr>
          <p:nvPr>
            <p:ph idx="10"/>
          </p:nvPr>
        </p:nvSpPr>
        <p:spPr bwMode="gray">
          <a:xfrm>
            <a:off x="554737" y="1565901"/>
            <a:ext cx="11082528" cy="125611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p>
            <a:pPr lvl="0"/>
            <a:r>
              <a:rPr lang="nl-NL" noProof="0" err="1"/>
              <a:t>Edit</a:t>
            </a:r>
            <a:r>
              <a:rPr lang="nl-NL" noProof="0"/>
              <a:t> Master </a:t>
            </a:r>
            <a:r>
              <a:rPr lang="nl-NL" noProof="0" err="1"/>
              <a:t>text</a:t>
            </a:r>
            <a:r>
              <a:rPr lang="nl-NL" noProof="0"/>
              <a:t> </a:t>
            </a:r>
            <a:r>
              <a:rPr lang="nl-NL" noProof="0" err="1"/>
              <a:t>styles</a:t>
            </a:r>
            <a:endParaRPr lang="nl-NL" noProof="0"/>
          </a:p>
          <a:p>
            <a:pPr lvl="1"/>
            <a:r>
              <a:rPr lang="nl-NL" noProof="0"/>
              <a:t>Second level</a:t>
            </a:r>
          </a:p>
          <a:p>
            <a:pPr lvl="2"/>
            <a:r>
              <a:rPr lang="nl-NL" noProof="0" err="1"/>
              <a:t>Third</a:t>
            </a:r>
            <a:r>
              <a:rPr lang="nl-NL" noProof="0"/>
              <a:t> level</a:t>
            </a:r>
          </a:p>
          <a:p>
            <a:pPr lvl="3"/>
            <a:r>
              <a:rPr lang="nl-NL" noProof="0" err="1"/>
              <a:t>Fourth</a:t>
            </a:r>
            <a:r>
              <a:rPr lang="nl-NL" noProof="0"/>
              <a:t> level</a:t>
            </a:r>
          </a:p>
          <a:p>
            <a:pPr lvl="4"/>
            <a:r>
              <a:rPr lang="nl-NL" noProof="0" err="1"/>
              <a:t>Fifth</a:t>
            </a:r>
            <a:r>
              <a:rPr lang="nl-NL" noProof="0"/>
              <a:t> level</a:t>
            </a:r>
          </a:p>
        </p:txBody>
      </p:sp>
    </p:spTree>
    <p:extLst>
      <p:ext uri="{BB962C8B-B14F-4D97-AF65-F5344CB8AC3E}">
        <p14:creationId xmlns:p14="http://schemas.microsoft.com/office/powerpoint/2010/main" val="30546297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1625" y="1625"/>
          <a:ext cx="1619" cy="1619"/>
        </p:xfrm>
        <a:graphic>
          <a:graphicData uri="http://schemas.openxmlformats.org/presentationml/2006/ole">
            <mc:AlternateContent xmlns:mc="http://schemas.openxmlformats.org/markup-compatibility/2006">
              <mc:Choice xmlns:v="urn:schemas-microsoft-com:vml" Requires="v">
                <p:oleObj spid="_x0000_s3074" name="think-cell Slide" r:id="rId7" imgW="359" imgH="358" progId="TCLayout.ActiveDocument.1">
                  <p:embed/>
                </p:oleObj>
              </mc:Choice>
              <mc:Fallback>
                <p:oleObj name="think-cell Slide" r:id="rId7" imgW="359" imgH="358" progId="TCLayout.ActiveDocument.1">
                  <p:embed/>
                  <p:pic>
                    <p:nvPicPr>
                      <p:cNvPr id="2" name="Object 1" hidden="1"/>
                      <p:cNvPicPr/>
                      <p:nvPr/>
                    </p:nvPicPr>
                    <p:blipFill>
                      <a:blip r:embed="rId8"/>
                      <a:stretch>
                        <a:fillRect/>
                      </a:stretch>
                    </p:blipFill>
                    <p:spPr>
                      <a:xfrm>
                        <a:off x="1625" y="1625"/>
                        <a:ext cx="1619" cy="1619"/>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874BBF1E-B288-462F-A32C-0F3869BD8031}"/>
              </a:ext>
            </a:extLst>
          </p:cNvPr>
          <p:cNvSpPr/>
          <p:nvPr userDrawn="1">
            <p:custDataLst>
              <p:tags r:id="rId3"/>
            </p:custDataLst>
          </p:nvPr>
        </p:nvSpPr>
        <p:spPr>
          <a:xfrm>
            <a:off x="4" y="6"/>
            <a:ext cx="158751" cy="158751"/>
          </a:xfrm>
          <a:prstGeom prst="rect">
            <a:avLst/>
          </a:pr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nl-NL" sz="4400" b="0" i="0" baseline="0">
              <a:solidFill>
                <a:schemeClr val="tx1"/>
              </a:solidFill>
              <a:latin typeface="Andada" panose="02000000000000000000" pitchFamily="50" charset="0"/>
              <a:ea typeface="ＭＳ Ｐゴシック" panose="020B0600070205080204" pitchFamily="34" charset="-128"/>
              <a:cs typeface="+mj-cs"/>
              <a:sym typeface="Andada" panose="02000000000000000000" pitchFamily="50" charset="0"/>
            </a:endParaRPr>
          </a:p>
        </p:txBody>
      </p:sp>
      <p:sp>
        <p:nvSpPr>
          <p:cNvPr id="8" name="Date" hidden="1">
            <a:extLst>
              <a:ext uri="{FF2B5EF4-FFF2-40B4-BE49-F238E27FC236}">
                <a16:creationId xmlns:a16="http://schemas.microsoft.com/office/drawing/2014/main" id="{C5D91C98-91AE-477E-AB5B-7A8EA5E64DEB}"/>
              </a:ext>
            </a:extLst>
          </p:cNvPr>
          <p:cNvSpPr txBox="1">
            <a:spLocks noChangeArrowheads="1"/>
          </p:cNvSpPr>
          <p:nvPr userDrawn="1"/>
        </p:nvSpPr>
        <p:spPr bwMode="gray">
          <a:xfrm>
            <a:off x="5241545" y="4236936"/>
            <a:ext cx="5597144" cy="2202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oAutofit/>
          </a:bodyPr>
          <a:lstStyle>
            <a:defPPr>
              <a:defRPr lang="en-US"/>
            </a:defPPr>
            <a:lvl1pPr eaLnBrk="1" hangingPunct="1">
              <a:defRPr sz="1400" baseline="0">
                <a:latin typeface="+mn-lt"/>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nl-NL" sz="1500">
                <a:latin typeface="+mn-lt"/>
                <a:ea typeface="+mn-ea"/>
                <a:sym typeface="+mn-lt"/>
              </a:rPr>
              <a:t>Datum </a:t>
            </a:r>
          </a:p>
        </p:txBody>
      </p:sp>
      <p:sp>
        <p:nvSpPr>
          <p:cNvPr id="11" name="Document type" hidden="1">
            <a:extLst>
              <a:ext uri="{FF2B5EF4-FFF2-40B4-BE49-F238E27FC236}">
                <a16:creationId xmlns:a16="http://schemas.microsoft.com/office/drawing/2014/main" id="{676C88BA-1FB4-47A1-95B6-78FCBEAC46A0}"/>
              </a:ext>
            </a:extLst>
          </p:cNvPr>
          <p:cNvSpPr txBox="1">
            <a:spLocks noChangeArrowheads="1"/>
          </p:cNvSpPr>
          <p:nvPr userDrawn="1"/>
        </p:nvSpPr>
        <p:spPr bwMode="gray">
          <a:xfrm>
            <a:off x="5241545" y="3963200"/>
            <a:ext cx="5597144" cy="2202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t">
            <a:noAutofit/>
          </a:bodyPr>
          <a:lstStyle>
            <a:defPPr>
              <a:defRPr lang="en-US"/>
            </a:defPPr>
            <a:lvl1pPr eaLnBrk="1" hangingPunct="1">
              <a:defRPr sz="1400" baseline="0">
                <a:latin typeface="+mn-lt"/>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r>
              <a:rPr lang="nl-NL" sz="1500">
                <a:latin typeface="+mn-lt"/>
                <a:ea typeface="+mn-ea"/>
                <a:sym typeface="+mn-lt"/>
              </a:rPr>
              <a:t>Documenttype </a:t>
            </a:r>
          </a:p>
        </p:txBody>
      </p:sp>
      <p:pic>
        <p:nvPicPr>
          <p:cNvPr id="9" name="Afbeelding 8" descr="Afbeelding met plein&#10;&#10;Automatisch gegenereerde beschrijving">
            <a:extLst>
              <a:ext uri="{FF2B5EF4-FFF2-40B4-BE49-F238E27FC236}">
                <a16:creationId xmlns:a16="http://schemas.microsoft.com/office/drawing/2014/main" id="{0472CC41-6E19-0048-B947-BA0F0FD95755}"/>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71550" y="3429000"/>
            <a:ext cx="2669879" cy="2902525"/>
          </a:xfrm>
          <a:prstGeom prst="rect">
            <a:avLst/>
          </a:prstGeom>
        </p:spPr>
      </p:pic>
      <p:sp>
        <p:nvSpPr>
          <p:cNvPr id="10" name="Title">
            <a:extLst>
              <a:ext uri="{FF2B5EF4-FFF2-40B4-BE49-F238E27FC236}">
                <a16:creationId xmlns:a16="http://schemas.microsoft.com/office/drawing/2014/main" id="{D5DF4731-68EC-0C47-9124-7FC23E030A52}"/>
              </a:ext>
            </a:extLst>
          </p:cNvPr>
          <p:cNvSpPr>
            <a:spLocks noGrp="1"/>
          </p:cNvSpPr>
          <p:nvPr>
            <p:ph type="ctrTitle"/>
            <p:custDataLst>
              <p:tags r:id="rId4"/>
            </p:custDataLst>
          </p:nvPr>
        </p:nvSpPr>
        <p:spPr>
          <a:xfrm>
            <a:off x="4414048" y="2546003"/>
            <a:ext cx="7361972" cy="1354217"/>
          </a:xfrm>
        </p:spPr>
        <p:txBody>
          <a:bodyPr anchor="b"/>
          <a:lstStyle>
            <a:lvl1pPr>
              <a:defRPr/>
            </a:lvl1pPr>
          </a:lstStyle>
          <a:p>
            <a:r>
              <a:rPr lang="nl-NL" sz="4489" noProof="0"/>
              <a:t>Click </a:t>
            </a:r>
            <a:r>
              <a:rPr lang="nl-NL" sz="4489" noProof="0" err="1"/>
              <a:t>to</a:t>
            </a:r>
            <a:r>
              <a:rPr lang="nl-NL" sz="4489" noProof="0"/>
              <a:t> </a:t>
            </a:r>
            <a:r>
              <a:rPr lang="nl-NL" sz="4489" noProof="0" err="1"/>
              <a:t>edit</a:t>
            </a:r>
            <a:r>
              <a:rPr lang="nl-NL" sz="4489" noProof="0"/>
              <a:t> Master </a:t>
            </a:r>
            <a:r>
              <a:rPr lang="nl-NL" sz="4489" noProof="0" err="1"/>
              <a:t>title</a:t>
            </a:r>
            <a:r>
              <a:rPr lang="nl-NL" sz="4489" noProof="0"/>
              <a:t> </a:t>
            </a:r>
            <a:r>
              <a:rPr lang="nl-NL" sz="4489" noProof="0" err="1"/>
              <a:t>style</a:t>
            </a:r>
            <a:endParaRPr lang="nl-NL" sz="4489">
              <a:solidFill>
                <a:schemeClr val="tx2"/>
              </a:solidFill>
            </a:endParaRPr>
          </a:p>
        </p:txBody>
      </p:sp>
      <p:sp>
        <p:nvSpPr>
          <p:cNvPr id="13" name="Rectangle 3">
            <a:extLst>
              <a:ext uri="{FF2B5EF4-FFF2-40B4-BE49-F238E27FC236}">
                <a16:creationId xmlns:a16="http://schemas.microsoft.com/office/drawing/2014/main" id="{B9E758D2-3ECF-B842-B5EF-1D9093A4E2EE}"/>
              </a:ext>
            </a:extLst>
          </p:cNvPr>
          <p:cNvSpPr/>
          <p:nvPr userDrawn="1"/>
        </p:nvSpPr>
        <p:spPr>
          <a:xfrm>
            <a:off x="4216932" y="5777659"/>
            <a:ext cx="7434930" cy="832633"/>
          </a:xfrm>
          <a:prstGeom prst="rect">
            <a:avLst/>
          </a:prstGeom>
        </p:spPr>
        <p:txBody>
          <a:bodyPr wrap="square" lIns="0" tIns="0" rIns="0" bIns="0">
            <a:spAutoFit/>
          </a:bodyPr>
          <a:lstStyle/>
          <a:p>
            <a:pPr marL="0" marR="0" lvl="0" indent="0" algn="l" defTabSz="932962" rtl="0" eaLnBrk="1" fontAlgn="base" latinLnBrk="0" hangingPunct="1">
              <a:lnSpc>
                <a:spcPct val="100000"/>
              </a:lnSpc>
              <a:spcBef>
                <a:spcPct val="50000"/>
              </a:spcBef>
              <a:spcAft>
                <a:spcPct val="0"/>
              </a:spcAft>
              <a:buClrTx/>
              <a:buSzTx/>
              <a:buFontTx/>
              <a:buNone/>
              <a:tabLst/>
              <a:defRPr/>
            </a:pPr>
            <a:r>
              <a:rPr kumimoji="0" lang="nl-NL" sz="816" b="0" i="1" u="none" strike="noStrike" kern="1200" cap="none" spc="0" normalizeH="0" baseline="0" noProof="0">
                <a:ln>
                  <a:noFill/>
                </a:ln>
                <a:solidFill>
                  <a:srgbClr val="000000"/>
                </a:solidFill>
                <a:effectLst/>
                <a:uLnTx/>
                <a:uFillTx/>
                <a:latin typeface="Arial" charset="0"/>
                <a:ea typeface="ＭＳ Ｐゴシック"/>
                <a:cs typeface="+mn-cs"/>
              </a:rPr>
              <a:t>De informatie in dit document is uitsluitend bedoeld als algemene informatie. Aan de informatie kunnen geen rechten worden ontleend. Hoewel stichting Het Potentieel Pakken zorgvuldigheid in acht neemt bij het samenstellen en onderhouden van dit document, staat de stichting niet in voor de juistheid, volledigheid en/of actualiteit van de informatie en wijst iedere aansprakelijkheid ten aanzien hiervan uitdrukkelijk van de hand.</a:t>
            </a:r>
          </a:p>
          <a:p>
            <a:pPr marL="0" marR="0" lvl="0" indent="0" algn="l" defTabSz="932962" rtl="0" eaLnBrk="1" fontAlgn="base" latinLnBrk="0" hangingPunct="1">
              <a:lnSpc>
                <a:spcPct val="100000"/>
              </a:lnSpc>
              <a:spcBef>
                <a:spcPct val="50000"/>
              </a:spcBef>
              <a:spcAft>
                <a:spcPct val="0"/>
              </a:spcAft>
              <a:buClrTx/>
              <a:buSzTx/>
              <a:buFontTx/>
              <a:buNone/>
              <a:tabLst/>
              <a:defRPr/>
            </a:pPr>
            <a:r>
              <a:rPr kumimoji="0" lang="nl-NL" sz="816" b="0" i="1" u="none" strike="noStrike" kern="1200" cap="none" spc="0" normalizeH="0" baseline="0" noProof="0">
                <a:ln>
                  <a:noFill/>
                </a:ln>
                <a:solidFill>
                  <a:srgbClr val="000000"/>
                </a:solidFill>
                <a:effectLst/>
                <a:uLnTx/>
                <a:uFillTx/>
                <a:latin typeface="Arial" charset="0"/>
                <a:ea typeface="ＭＳ Ｐゴシック"/>
                <a:cs typeface="+mn-cs"/>
              </a:rPr>
              <a:t>© Copyright stichting Het Potentieel Pakken 2020. Alle rechten worden voorbehouden. Niets van de in dit document gepubliceerde gegevens (waaronder begrepen beeldmateriaal) mag zonder uitdrukkelijke voorafgaande schriftelijke toestemming van stichting Het Potentieel Pakken worden verveelvoudigd, bewerkt, en/of (verder) openbaar worden gemaakt, online noch offline.</a:t>
            </a:r>
            <a:endParaRPr kumimoji="0" lang="en-US" sz="918" b="0" i="1" u="none" strike="noStrike" kern="1200" cap="none" spc="0" normalizeH="0" baseline="0" noProof="0">
              <a:ln>
                <a:noFill/>
              </a:ln>
              <a:solidFill>
                <a:srgbClr val="000000"/>
              </a:solidFill>
              <a:effectLst/>
              <a:uLnTx/>
              <a:uFillTx/>
              <a:latin typeface="Arial" charset="0"/>
              <a:ea typeface="ＭＳ Ｐゴシック"/>
              <a:cs typeface="+mn-cs"/>
            </a:endParaRPr>
          </a:p>
        </p:txBody>
      </p:sp>
      <p:cxnSp>
        <p:nvCxnSpPr>
          <p:cNvPr id="14" name="Rechte verbindingslijn 13">
            <a:extLst>
              <a:ext uri="{FF2B5EF4-FFF2-40B4-BE49-F238E27FC236}">
                <a16:creationId xmlns:a16="http://schemas.microsoft.com/office/drawing/2014/main" id="{2E5FC2A1-A1C2-8247-A106-BFC69648551B}"/>
              </a:ext>
            </a:extLst>
          </p:cNvPr>
          <p:cNvCxnSpPr/>
          <p:nvPr userDrawn="1"/>
        </p:nvCxnSpPr>
        <p:spPr>
          <a:xfrm>
            <a:off x="4272352" y="3971310"/>
            <a:ext cx="7617373" cy="0"/>
          </a:xfrm>
          <a:prstGeom prst="line">
            <a:avLst/>
          </a:prstGeom>
          <a:ln/>
        </p:spPr>
        <p:style>
          <a:lnRef idx="2">
            <a:schemeClr val="accent3"/>
          </a:lnRef>
          <a:fillRef idx="0">
            <a:schemeClr val="accent3"/>
          </a:fillRef>
          <a:effectRef idx="1">
            <a:schemeClr val="accent3"/>
          </a:effectRef>
          <a:fontRef idx="minor">
            <a:schemeClr val="tx1"/>
          </a:fontRef>
        </p:style>
      </p:cxnSp>
      <p:sp>
        <p:nvSpPr>
          <p:cNvPr id="15" name="Subtitle">
            <a:extLst>
              <a:ext uri="{FF2B5EF4-FFF2-40B4-BE49-F238E27FC236}">
                <a16:creationId xmlns:a16="http://schemas.microsoft.com/office/drawing/2014/main" id="{1E68B242-52ED-2B4C-B714-D94D25565151}"/>
              </a:ext>
            </a:extLst>
          </p:cNvPr>
          <p:cNvSpPr>
            <a:spLocks noGrp="1"/>
          </p:cNvSpPr>
          <p:nvPr>
            <p:ph type="subTitle" idx="4294967295"/>
            <p:custDataLst>
              <p:tags r:id="rId5"/>
            </p:custDataLst>
          </p:nvPr>
        </p:nvSpPr>
        <p:spPr>
          <a:xfrm>
            <a:off x="4414048" y="4062830"/>
            <a:ext cx="7361972" cy="500166"/>
          </a:xfrm>
        </p:spPr>
        <p:txBody>
          <a:bodyPr/>
          <a:lstStyle>
            <a:lvl1pPr>
              <a:defRPr/>
            </a:lvl1pPr>
          </a:lstStyle>
          <a:p>
            <a:pPr lvl="0"/>
            <a:r>
              <a:rPr lang="nl-NL" noProof="0"/>
              <a:t>Click </a:t>
            </a:r>
            <a:r>
              <a:rPr lang="nl-NL" noProof="0" err="1"/>
              <a:t>to</a:t>
            </a:r>
            <a:r>
              <a:rPr lang="nl-NL" noProof="0"/>
              <a:t> </a:t>
            </a:r>
            <a:r>
              <a:rPr lang="nl-NL" noProof="0" err="1"/>
              <a:t>edit</a:t>
            </a:r>
            <a:r>
              <a:rPr lang="nl-NL" noProof="0"/>
              <a:t> Master </a:t>
            </a:r>
            <a:r>
              <a:rPr lang="nl-NL" noProof="0" err="1"/>
              <a:t>subtitle</a:t>
            </a:r>
            <a:r>
              <a:rPr lang="nl-NL" noProof="0"/>
              <a:t> </a:t>
            </a:r>
            <a:r>
              <a:rPr lang="nl-NL" noProof="0" err="1"/>
              <a:t>style</a:t>
            </a:r>
            <a:endParaRPr lang="nl-NL" noProof="0"/>
          </a:p>
        </p:txBody>
      </p:sp>
    </p:spTree>
    <p:extLst>
      <p:ext uri="{BB962C8B-B14F-4D97-AF65-F5344CB8AC3E}">
        <p14:creationId xmlns:p14="http://schemas.microsoft.com/office/powerpoint/2010/main" val="34723846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2167" y="1625"/>
          <a:ext cx="2159" cy="1619"/>
        </p:xfrm>
        <a:graphic>
          <a:graphicData uri="http://schemas.openxmlformats.org/presentationml/2006/ole">
            <mc:AlternateContent xmlns:mc="http://schemas.openxmlformats.org/markup-compatibility/2006">
              <mc:Choice xmlns:v="urn:schemas-microsoft-com:vml" Requires="v">
                <p:oleObj spid="_x0000_s4098" name="think-cell Slide" r:id="rId5" imgW="359" imgH="358" progId="TCLayout.ActiveDocument.1">
                  <p:embed/>
                </p:oleObj>
              </mc:Choice>
              <mc:Fallback>
                <p:oleObj name="think-cell Slide" r:id="rId5" imgW="359" imgH="358" progId="TCLayout.ActiveDocument.1">
                  <p:embed/>
                  <p:pic>
                    <p:nvPicPr>
                      <p:cNvPr id="2" name="Object 1" hidden="1"/>
                      <p:cNvPicPr/>
                      <p:nvPr/>
                    </p:nvPicPr>
                    <p:blipFill>
                      <a:blip r:embed="rId6"/>
                      <a:stretch>
                        <a:fillRect/>
                      </a:stretch>
                    </p:blipFill>
                    <p:spPr>
                      <a:xfrm>
                        <a:off x="2167" y="1625"/>
                        <a:ext cx="2159" cy="1619"/>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88852E13-85EB-4EA2-91B0-2DA1C3D63BC3}"/>
              </a:ext>
            </a:extLst>
          </p:cNvPr>
          <p:cNvSpPr/>
          <p:nvPr userDrawn="1">
            <p:custDataLst>
              <p:tags r:id="rId3"/>
            </p:custDataLst>
          </p:nvPr>
        </p:nvSpPr>
        <p:spPr>
          <a:xfrm>
            <a:off x="4" y="6"/>
            <a:ext cx="158751" cy="158751"/>
          </a:xfrm>
          <a:prstGeom prst="rect">
            <a:avLst/>
          </a:pr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nl-NL" sz="2800" b="0" i="0" baseline="0">
              <a:solidFill>
                <a:schemeClr val="tx1"/>
              </a:solidFill>
              <a:latin typeface="Andada" panose="02000000000000000000" pitchFamily="50" charset="0"/>
              <a:ea typeface="ＭＳ Ｐゴシック" panose="020B0600070205080204" pitchFamily="34" charset="-128"/>
              <a:cs typeface="+mj-cs"/>
              <a:sym typeface="Andada" panose="02000000000000000000" pitchFamily="50" charset="0"/>
            </a:endParaRPr>
          </a:p>
        </p:txBody>
      </p:sp>
      <p:sp>
        <p:nvSpPr>
          <p:cNvPr id="7" name="Title">
            <a:extLst>
              <a:ext uri="{FF2B5EF4-FFF2-40B4-BE49-F238E27FC236}">
                <a16:creationId xmlns:a16="http://schemas.microsoft.com/office/drawing/2014/main" id="{6E397DE7-A8EB-4772-B9B0-A45BB37C6C58}"/>
              </a:ext>
            </a:extLst>
          </p:cNvPr>
          <p:cNvSpPr>
            <a:spLocks noGrp="1" noChangeArrowheads="1"/>
          </p:cNvSpPr>
          <p:nvPr>
            <p:ph type="title"/>
          </p:nvPr>
        </p:nvSpPr>
        <p:spPr bwMode="gray">
          <a:xfrm>
            <a:off x="554737" y="472853"/>
            <a:ext cx="11082528" cy="43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a:defRPr sz="2800">
                <a:latin typeface="+mj-lt"/>
                <a:ea typeface="+mj-ea"/>
                <a:sym typeface="+mj-lt"/>
              </a:defRPr>
            </a:lvl1pPr>
          </a:lstStyle>
          <a:p>
            <a:pPr lvl="0"/>
            <a:r>
              <a:rPr lang="nl-NL" noProof="0"/>
              <a:t>Click </a:t>
            </a:r>
            <a:r>
              <a:rPr lang="nl-NL" noProof="0" err="1"/>
              <a:t>to</a:t>
            </a:r>
            <a:r>
              <a:rPr lang="nl-NL" noProof="0"/>
              <a:t> </a:t>
            </a:r>
            <a:r>
              <a:rPr lang="nl-NL" noProof="0" err="1"/>
              <a:t>edit</a:t>
            </a:r>
            <a:r>
              <a:rPr lang="nl-NL" noProof="0"/>
              <a:t> Master </a:t>
            </a:r>
            <a:r>
              <a:rPr lang="nl-NL" noProof="0" err="1"/>
              <a:t>title</a:t>
            </a:r>
            <a:r>
              <a:rPr lang="nl-NL" noProof="0"/>
              <a:t> </a:t>
            </a:r>
            <a:r>
              <a:rPr lang="nl-NL" noProof="0" err="1"/>
              <a:t>style</a:t>
            </a:r>
            <a:endParaRPr lang="nl-NL" noProof="0"/>
          </a:p>
        </p:txBody>
      </p:sp>
    </p:spTree>
    <p:extLst>
      <p:ext uri="{BB962C8B-B14F-4D97-AF65-F5344CB8AC3E}">
        <p14:creationId xmlns:p14="http://schemas.microsoft.com/office/powerpoint/2010/main" val="24563332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lt. layou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2167" y="1625"/>
          <a:ext cx="2159" cy="1619"/>
        </p:xfrm>
        <a:graphic>
          <a:graphicData uri="http://schemas.openxmlformats.org/presentationml/2006/ole">
            <mc:AlternateContent xmlns:mc="http://schemas.openxmlformats.org/markup-compatibility/2006">
              <mc:Choice xmlns:v="urn:schemas-microsoft-com:vml" Requires="v">
                <p:oleObj spid="_x0000_s5122" name="think-cell Slide" r:id="rId5" imgW="359" imgH="358" progId="TCLayout.ActiveDocument.1">
                  <p:embed/>
                </p:oleObj>
              </mc:Choice>
              <mc:Fallback>
                <p:oleObj name="think-cell Slide" r:id="rId5" imgW="359" imgH="358" progId="TCLayout.ActiveDocument.1">
                  <p:embed/>
                  <p:pic>
                    <p:nvPicPr>
                      <p:cNvPr id="2" name="Object 1" hidden="1"/>
                      <p:cNvPicPr/>
                      <p:nvPr/>
                    </p:nvPicPr>
                    <p:blipFill>
                      <a:blip r:embed="rId6"/>
                      <a:stretch>
                        <a:fillRect/>
                      </a:stretch>
                    </p:blipFill>
                    <p:spPr>
                      <a:xfrm>
                        <a:off x="2167" y="1625"/>
                        <a:ext cx="2159" cy="1619"/>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2CDA74ED-0336-4806-9831-0D6B17C68BE2}"/>
              </a:ext>
            </a:extLst>
          </p:cNvPr>
          <p:cNvSpPr/>
          <p:nvPr userDrawn="1">
            <p:custDataLst>
              <p:tags r:id="rId3"/>
            </p:custDataLst>
          </p:nvPr>
        </p:nvSpPr>
        <p:spPr>
          <a:xfrm>
            <a:off x="4" y="6"/>
            <a:ext cx="158751" cy="158751"/>
          </a:xfrm>
          <a:prstGeom prst="rect">
            <a:avLst/>
          </a:pr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endParaRPr lang="nl-NL" sz="2800" b="0" i="0" baseline="0">
              <a:solidFill>
                <a:schemeClr val="tx1"/>
              </a:solidFill>
              <a:latin typeface="Andada" panose="02000000000000000000" pitchFamily="50" charset="0"/>
              <a:ea typeface="ＭＳ Ｐゴシック" panose="020B0600070205080204" pitchFamily="34" charset="-128"/>
              <a:cs typeface="+mj-cs"/>
              <a:sym typeface="Andada" panose="02000000000000000000" pitchFamily="50" charset="0"/>
            </a:endParaRPr>
          </a:p>
        </p:txBody>
      </p:sp>
      <p:sp>
        <p:nvSpPr>
          <p:cNvPr id="7" name="Title">
            <a:extLst>
              <a:ext uri="{FF2B5EF4-FFF2-40B4-BE49-F238E27FC236}">
                <a16:creationId xmlns:a16="http://schemas.microsoft.com/office/drawing/2014/main" id="{6E397DE7-A8EB-4772-B9B0-A45BB37C6C58}"/>
              </a:ext>
            </a:extLst>
          </p:cNvPr>
          <p:cNvSpPr>
            <a:spLocks noGrp="1" noChangeArrowheads="1"/>
          </p:cNvSpPr>
          <p:nvPr>
            <p:ph type="title"/>
          </p:nvPr>
        </p:nvSpPr>
        <p:spPr bwMode="gray">
          <a:xfrm>
            <a:off x="554737" y="2652042"/>
            <a:ext cx="3465576" cy="86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noAutofit/>
          </a:bodyPr>
          <a:lstStyle>
            <a:lvl1pPr>
              <a:defRPr>
                <a:latin typeface="+mj-lt"/>
                <a:ea typeface="+mj-ea"/>
                <a:sym typeface="+mj-lt"/>
              </a:defRPr>
            </a:lvl1pPr>
          </a:lstStyle>
          <a:p>
            <a:pPr lvl="0"/>
            <a:r>
              <a:rPr lang="nl-NL" noProof="0"/>
              <a:t>Click </a:t>
            </a:r>
            <a:r>
              <a:rPr lang="nl-NL" noProof="0" err="1"/>
              <a:t>to</a:t>
            </a:r>
            <a:r>
              <a:rPr lang="nl-NL" noProof="0"/>
              <a:t> </a:t>
            </a:r>
            <a:r>
              <a:rPr lang="nl-NL" noProof="0" err="1"/>
              <a:t>edit</a:t>
            </a:r>
            <a:r>
              <a:rPr lang="nl-NL" noProof="0"/>
              <a:t> Master </a:t>
            </a:r>
            <a:r>
              <a:rPr lang="nl-NL" noProof="0" err="1"/>
              <a:t>title</a:t>
            </a:r>
            <a:r>
              <a:rPr lang="nl-NL" noProof="0"/>
              <a:t> </a:t>
            </a:r>
            <a:r>
              <a:rPr lang="nl-NL" noProof="0" err="1"/>
              <a:t>style</a:t>
            </a:r>
            <a:endParaRPr lang="nl-NL" noProof="0"/>
          </a:p>
        </p:txBody>
      </p:sp>
      <p:sp>
        <p:nvSpPr>
          <p:cNvPr id="6" name="3. Unit of measure" hidden="1">
            <a:extLst>
              <a:ext uri="{FF2B5EF4-FFF2-40B4-BE49-F238E27FC236}">
                <a16:creationId xmlns:a16="http://schemas.microsoft.com/office/drawing/2014/main" id="{33C0BA8B-A6DC-41B6-B34E-F10C35197C90}"/>
              </a:ext>
            </a:extLst>
          </p:cNvPr>
          <p:cNvSpPr txBox="1">
            <a:spLocks noChangeArrowheads="1"/>
          </p:cNvSpPr>
          <p:nvPr userDrawn="1"/>
        </p:nvSpPr>
        <p:spPr bwMode="gray">
          <a:xfrm>
            <a:off x="554736" y="3659651"/>
            <a:ext cx="3465576" cy="28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t" anchorCtr="0">
            <a:noAutofit/>
          </a:bodyPr>
          <a:lstStyle>
            <a:defPPr>
              <a:defRPr lang="en-US"/>
            </a:defPPr>
            <a:lvl1pPr defTabSz="895350">
              <a:tabLst>
                <a:tab pos="447675" algn="l"/>
              </a:tabLst>
              <a:defRPr baseline="0">
                <a:latin typeface="+mn-lt"/>
              </a:defRPr>
            </a:lvl1pPr>
            <a:lvl2pPr marL="447675" defTabSz="895350">
              <a:defRPr sz="2400"/>
            </a:lvl2pPr>
            <a:lvl3pPr marL="895350" defTabSz="895350">
              <a:defRPr sz="2400"/>
            </a:lvl3pPr>
            <a:lvl4pPr marL="1344613" defTabSz="895350">
              <a:defRPr sz="2400"/>
            </a:lvl4pPr>
            <a:lvl5pPr marL="1792288" defTabSz="895350">
              <a:defRPr sz="2400"/>
            </a:lvl5pPr>
            <a:lvl6pPr marL="2249488" defTabSz="895350" fontAlgn="base">
              <a:spcBef>
                <a:spcPct val="0"/>
              </a:spcBef>
              <a:spcAft>
                <a:spcPct val="0"/>
              </a:spcAft>
              <a:defRPr sz="2400"/>
            </a:lvl6pPr>
            <a:lvl7pPr marL="2706688" defTabSz="895350" fontAlgn="base">
              <a:spcBef>
                <a:spcPct val="0"/>
              </a:spcBef>
              <a:spcAft>
                <a:spcPct val="0"/>
              </a:spcAft>
              <a:defRPr sz="2400"/>
            </a:lvl7pPr>
            <a:lvl8pPr marL="3163888" defTabSz="895350" fontAlgn="base">
              <a:spcBef>
                <a:spcPct val="0"/>
              </a:spcBef>
              <a:spcAft>
                <a:spcPct val="0"/>
              </a:spcAft>
              <a:defRPr sz="2400"/>
            </a:lvl8pPr>
            <a:lvl9pPr marL="3621088" defTabSz="895350" fontAlgn="base">
              <a:spcBef>
                <a:spcPct val="0"/>
              </a:spcBef>
              <a:spcAft>
                <a:spcPct val="0"/>
              </a:spcAft>
              <a:defRPr sz="2400"/>
            </a:lvl9pPr>
          </a:lstStyle>
          <a:p>
            <a:r>
              <a:rPr lang="nl-NL" sz="1900">
                <a:latin typeface="+mn-lt"/>
                <a:ea typeface="+mn-ea"/>
                <a:sym typeface="+mn-lt"/>
              </a:rPr>
              <a:t>Meeteenheid </a:t>
            </a:r>
          </a:p>
        </p:txBody>
      </p:sp>
      <p:sp>
        <p:nvSpPr>
          <p:cNvPr id="8" name="Rectangle 7">
            <a:extLst>
              <a:ext uri="{FF2B5EF4-FFF2-40B4-BE49-F238E27FC236}">
                <a16:creationId xmlns:a16="http://schemas.microsoft.com/office/drawing/2014/main" id="{6F32F541-4C5A-4992-90B3-AB9730445461}"/>
              </a:ext>
            </a:extLst>
          </p:cNvPr>
          <p:cNvSpPr>
            <a:spLocks/>
          </p:cNvSpPr>
          <p:nvPr userDrawn="1"/>
        </p:nvSpPr>
        <p:spPr bwMode="gray">
          <a:xfrm>
            <a:off x="5772151" y="592456"/>
            <a:ext cx="5867400" cy="5810251"/>
          </a:xfrm>
          <a:prstGeom prst="rect">
            <a:avLst/>
          </a:prstGeom>
          <a:solidFill>
            <a:schemeClr val="bg1">
              <a:lumMod val="9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430" tIns="45718" rIns="91430" bIns="45718" rtlCol="0" anchor="ctr">
            <a:noAutofit/>
          </a:bodyPr>
          <a:lstStyle/>
          <a:p>
            <a:pPr marL="0" lvl="0" algn="ctr" defTabSz="914282" eaLnBrk="1" latinLnBrk="0" hangingPunct="1"/>
            <a:endParaRPr lang="nl-NL" sz="1900">
              <a:solidFill>
                <a:schemeClr val="tx1"/>
              </a:solidFill>
            </a:endParaRPr>
          </a:p>
        </p:txBody>
      </p:sp>
      <p:sp>
        <p:nvSpPr>
          <p:cNvPr id="10" name="4. Footnote" hidden="1">
            <a:extLst>
              <a:ext uri="{FF2B5EF4-FFF2-40B4-BE49-F238E27FC236}">
                <a16:creationId xmlns:a16="http://schemas.microsoft.com/office/drawing/2014/main" id="{43744A64-9617-47EA-AFA1-EC1E7ABB0343}"/>
              </a:ext>
            </a:extLst>
          </p:cNvPr>
          <p:cNvSpPr txBox="1">
            <a:spLocks noChangeArrowheads="1"/>
          </p:cNvSpPr>
          <p:nvPr userDrawn="1"/>
        </p:nvSpPr>
        <p:spPr bwMode="gray">
          <a:xfrm>
            <a:off x="554740" y="6071657"/>
            <a:ext cx="5007863" cy="141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noAutofit/>
          </a:bodyPr>
          <a:lstStyle>
            <a:defPPr>
              <a:defRPr lang="en-US"/>
            </a:defPPr>
            <a:lvl1pPr marL="88900" indent="-88900" defTabSz="895350">
              <a:defRPr sz="1000" baseline="0">
                <a:latin typeface="+mn-lt"/>
              </a:defRPr>
            </a:lvl1pPr>
            <a:lvl2pPr marL="1031875" defTabSz="895350">
              <a:defRPr sz="2400"/>
            </a:lvl2pPr>
            <a:lvl3pPr marL="1217613" defTabSz="895350">
              <a:defRPr sz="2400"/>
            </a:lvl3pPr>
            <a:lvl4pPr marL="1404938" defTabSz="895350">
              <a:defRPr sz="2400"/>
            </a:lvl4pPr>
            <a:lvl5pPr marL="1792288" defTabSz="895350">
              <a:defRPr sz="2400"/>
            </a:lvl5pPr>
            <a:lvl6pPr marL="2249488" defTabSz="895350" fontAlgn="base">
              <a:spcBef>
                <a:spcPct val="0"/>
              </a:spcBef>
              <a:spcAft>
                <a:spcPct val="0"/>
              </a:spcAft>
              <a:defRPr sz="2400"/>
            </a:lvl6pPr>
            <a:lvl7pPr marL="2706688" defTabSz="895350" fontAlgn="base">
              <a:spcBef>
                <a:spcPct val="0"/>
              </a:spcBef>
              <a:spcAft>
                <a:spcPct val="0"/>
              </a:spcAft>
              <a:defRPr sz="2400"/>
            </a:lvl7pPr>
            <a:lvl8pPr marL="3163888" defTabSz="895350" fontAlgn="base">
              <a:spcBef>
                <a:spcPct val="0"/>
              </a:spcBef>
              <a:spcAft>
                <a:spcPct val="0"/>
              </a:spcAft>
              <a:defRPr sz="2400"/>
            </a:lvl8pPr>
            <a:lvl9pPr marL="3621088" defTabSz="895350" fontAlgn="base">
              <a:spcBef>
                <a:spcPct val="0"/>
              </a:spcBef>
              <a:spcAft>
                <a:spcPct val="0"/>
              </a:spcAft>
              <a:defRPr sz="2400"/>
            </a:lvl9pPr>
          </a:lstStyle>
          <a:p>
            <a:pPr marL="95240" indent="-95240"/>
            <a:r>
              <a:rPr lang="nl-NL" sz="900">
                <a:latin typeface="+mn-lt"/>
                <a:ea typeface="+mn-ea"/>
                <a:sym typeface="+mn-lt"/>
              </a:rPr>
              <a:t>1 Voetnoot </a:t>
            </a:r>
          </a:p>
        </p:txBody>
      </p:sp>
      <p:sp>
        <p:nvSpPr>
          <p:cNvPr id="11" name="5. Source" hidden="1">
            <a:extLst>
              <a:ext uri="{FF2B5EF4-FFF2-40B4-BE49-F238E27FC236}">
                <a16:creationId xmlns:a16="http://schemas.microsoft.com/office/drawing/2014/main" id="{318C7451-78B0-4413-BDD6-D4B843EDEC15}"/>
              </a:ext>
            </a:extLst>
          </p:cNvPr>
          <p:cNvSpPr>
            <a:spLocks noChangeArrowheads="1"/>
          </p:cNvSpPr>
          <p:nvPr userDrawn="1"/>
        </p:nvSpPr>
        <p:spPr bwMode="gray">
          <a:xfrm>
            <a:off x="554740" y="6261395"/>
            <a:ext cx="5007863" cy="141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noAutofit/>
          </a:bodyPr>
          <a:lstStyle/>
          <a:p>
            <a:pPr marL="304759" indent="-304759" defTabSz="895236">
              <a:tabLst/>
            </a:pPr>
            <a:r>
              <a:rPr lang="nl-NL" sz="900" baseline="0" noProof="0">
                <a:latin typeface="+mn-lt"/>
                <a:ea typeface="+mn-ea"/>
                <a:sym typeface="+mn-lt"/>
              </a:rPr>
              <a:t>Bron: Bron </a:t>
            </a:r>
          </a:p>
        </p:txBody>
      </p:sp>
    </p:spTree>
    <p:extLst>
      <p:ext uri="{BB962C8B-B14F-4D97-AF65-F5344CB8AC3E}">
        <p14:creationId xmlns:p14="http://schemas.microsoft.com/office/powerpoint/2010/main" val="466344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Alt. layou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2167" y="1625"/>
          <a:ext cx="2159" cy="1619"/>
        </p:xfrm>
        <a:graphic>
          <a:graphicData uri="http://schemas.openxmlformats.org/presentationml/2006/ole">
            <mc:AlternateContent xmlns:mc="http://schemas.openxmlformats.org/markup-compatibility/2006">
              <mc:Choice xmlns:v="urn:schemas-microsoft-com:vml" Requires="v">
                <p:oleObj spid="_x0000_s6146" name="think-cell Slide" r:id="rId5" imgW="359" imgH="358" progId="TCLayout.ActiveDocument.1">
                  <p:embed/>
                </p:oleObj>
              </mc:Choice>
              <mc:Fallback>
                <p:oleObj name="think-cell Slide" r:id="rId5" imgW="359" imgH="358" progId="TCLayout.ActiveDocument.1">
                  <p:embed/>
                  <p:pic>
                    <p:nvPicPr>
                      <p:cNvPr id="2" name="Object 1" hidden="1"/>
                      <p:cNvPicPr/>
                      <p:nvPr/>
                    </p:nvPicPr>
                    <p:blipFill>
                      <a:blip r:embed="rId6"/>
                      <a:stretch>
                        <a:fillRect/>
                      </a:stretch>
                    </p:blipFill>
                    <p:spPr>
                      <a:xfrm>
                        <a:off x="2167" y="1625"/>
                        <a:ext cx="2159" cy="1619"/>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2CDA74ED-0336-4806-9831-0D6B17C68BE2}"/>
              </a:ext>
            </a:extLst>
          </p:cNvPr>
          <p:cNvSpPr/>
          <p:nvPr userDrawn="1">
            <p:custDataLst>
              <p:tags r:id="rId3"/>
            </p:custDataLst>
          </p:nvPr>
        </p:nvSpPr>
        <p:spPr>
          <a:xfrm>
            <a:off x="4" y="6"/>
            <a:ext cx="158751" cy="158751"/>
          </a:xfrm>
          <a:prstGeom prst="rect">
            <a:avLst/>
          </a:pr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endParaRPr lang="nl-NL" sz="2800" b="0" i="0" baseline="0">
              <a:solidFill>
                <a:schemeClr val="tx1"/>
              </a:solidFill>
              <a:latin typeface="Andada" panose="02000000000000000000" pitchFamily="50" charset="0"/>
              <a:ea typeface="ＭＳ Ｐゴシック" panose="020B0600070205080204" pitchFamily="34" charset="-128"/>
              <a:cs typeface="+mj-cs"/>
              <a:sym typeface="Andada" panose="02000000000000000000" pitchFamily="50" charset="0"/>
            </a:endParaRPr>
          </a:p>
        </p:txBody>
      </p:sp>
      <p:sp>
        <p:nvSpPr>
          <p:cNvPr id="7" name="Title">
            <a:extLst>
              <a:ext uri="{FF2B5EF4-FFF2-40B4-BE49-F238E27FC236}">
                <a16:creationId xmlns:a16="http://schemas.microsoft.com/office/drawing/2014/main" id="{6E397DE7-A8EB-4772-B9B0-A45BB37C6C58}"/>
              </a:ext>
            </a:extLst>
          </p:cNvPr>
          <p:cNvSpPr>
            <a:spLocks noGrp="1" noChangeArrowheads="1"/>
          </p:cNvSpPr>
          <p:nvPr>
            <p:ph type="title"/>
          </p:nvPr>
        </p:nvSpPr>
        <p:spPr bwMode="gray">
          <a:xfrm>
            <a:off x="554737" y="2652042"/>
            <a:ext cx="3465576" cy="86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noAutofit/>
          </a:bodyPr>
          <a:lstStyle>
            <a:lvl1pPr>
              <a:defRPr>
                <a:latin typeface="+mj-lt"/>
                <a:ea typeface="+mj-ea"/>
                <a:sym typeface="+mj-lt"/>
              </a:defRPr>
            </a:lvl1pPr>
          </a:lstStyle>
          <a:p>
            <a:pPr lvl="0"/>
            <a:r>
              <a:rPr lang="nl-NL" noProof="0"/>
              <a:t>Click </a:t>
            </a:r>
            <a:r>
              <a:rPr lang="nl-NL" noProof="0" err="1"/>
              <a:t>to</a:t>
            </a:r>
            <a:r>
              <a:rPr lang="nl-NL" noProof="0"/>
              <a:t> </a:t>
            </a:r>
            <a:r>
              <a:rPr lang="nl-NL" noProof="0" err="1"/>
              <a:t>edit</a:t>
            </a:r>
            <a:r>
              <a:rPr lang="nl-NL" noProof="0"/>
              <a:t> Master </a:t>
            </a:r>
            <a:r>
              <a:rPr lang="nl-NL" noProof="0" err="1"/>
              <a:t>title</a:t>
            </a:r>
            <a:r>
              <a:rPr lang="nl-NL" noProof="0"/>
              <a:t> </a:t>
            </a:r>
            <a:r>
              <a:rPr lang="nl-NL" noProof="0" err="1"/>
              <a:t>style</a:t>
            </a:r>
            <a:endParaRPr lang="nl-NL" noProof="0"/>
          </a:p>
        </p:txBody>
      </p:sp>
      <p:sp>
        <p:nvSpPr>
          <p:cNvPr id="6" name="3. Unit of measure" hidden="1">
            <a:extLst>
              <a:ext uri="{FF2B5EF4-FFF2-40B4-BE49-F238E27FC236}">
                <a16:creationId xmlns:a16="http://schemas.microsoft.com/office/drawing/2014/main" id="{33C0BA8B-A6DC-41B6-B34E-F10C35197C90}"/>
              </a:ext>
            </a:extLst>
          </p:cNvPr>
          <p:cNvSpPr txBox="1">
            <a:spLocks noChangeArrowheads="1"/>
          </p:cNvSpPr>
          <p:nvPr userDrawn="1"/>
        </p:nvSpPr>
        <p:spPr bwMode="gray">
          <a:xfrm>
            <a:off x="554736" y="3659651"/>
            <a:ext cx="3465576" cy="28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t" anchorCtr="0">
            <a:noAutofit/>
          </a:bodyPr>
          <a:lstStyle>
            <a:defPPr>
              <a:defRPr lang="en-US"/>
            </a:defPPr>
            <a:lvl1pPr defTabSz="895350">
              <a:tabLst>
                <a:tab pos="447675" algn="l"/>
              </a:tabLst>
              <a:defRPr baseline="0">
                <a:latin typeface="+mn-lt"/>
              </a:defRPr>
            </a:lvl1pPr>
            <a:lvl2pPr marL="447675" defTabSz="895350">
              <a:defRPr sz="2400"/>
            </a:lvl2pPr>
            <a:lvl3pPr marL="895350" defTabSz="895350">
              <a:defRPr sz="2400"/>
            </a:lvl3pPr>
            <a:lvl4pPr marL="1344613" defTabSz="895350">
              <a:defRPr sz="2400"/>
            </a:lvl4pPr>
            <a:lvl5pPr marL="1792288" defTabSz="895350">
              <a:defRPr sz="2400"/>
            </a:lvl5pPr>
            <a:lvl6pPr marL="2249488" defTabSz="895350" fontAlgn="base">
              <a:spcBef>
                <a:spcPct val="0"/>
              </a:spcBef>
              <a:spcAft>
                <a:spcPct val="0"/>
              </a:spcAft>
              <a:defRPr sz="2400"/>
            </a:lvl6pPr>
            <a:lvl7pPr marL="2706688" defTabSz="895350" fontAlgn="base">
              <a:spcBef>
                <a:spcPct val="0"/>
              </a:spcBef>
              <a:spcAft>
                <a:spcPct val="0"/>
              </a:spcAft>
              <a:defRPr sz="2400"/>
            </a:lvl7pPr>
            <a:lvl8pPr marL="3163888" defTabSz="895350" fontAlgn="base">
              <a:spcBef>
                <a:spcPct val="0"/>
              </a:spcBef>
              <a:spcAft>
                <a:spcPct val="0"/>
              </a:spcAft>
              <a:defRPr sz="2400"/>
            </a:lvl8pPr>
            <a:lvl9pPr marL="3621088" defTabSz="895350" fontAlgn="base">
              <a:spcBef>
                <a:spcPct val="0"/>
              </a:spcBef>
              <a:spcAft>
                <a:spcPct val="0"/>
              </a:spcAft>
              <a:defRPr sz="2400"/>
            </a:lvl9pPr>
          </a:lstStyle>
          <a:p>
            <a:r>
              <a:rPr lang="nl-NL" sz="1900">
                <a:latin typeface="+mn-lt"/>
                <a:ea typeface="+mn-ea"/>
                <a:sym typeface="+mn-lt"/>
              </a:rPr>
              <a:t>Meeteenheid </a:t>
            </a:r>
          </a:p>
        </p:txBody>
      </p:sp>
      <p:sp>
        <p:nvSpPr>
          <p:cNvPr id="10" name="4. Footnote" hidden="1">
            <a:extLst>
              <a:ext uri="{FF2B5EF4-FFF2-40B4-BE49-F238E27FC236}">
                <a16:creationId xmlns:a16="http://schemas.microsoft.com/office/drawing/2014/main" id="{43744A64-9617-47EA-AFA1-EC1E7ABB0343}"/>
              </a:ext>
            </a:extLst>
          </p:cNvPr>
          <p:cNvSpPr txBox="1">
            <a:spLocks noChangeArrowheads="1"/>
          </p:cNvSpPr>
          <p:nvPr userDrawn="1"/>
        </p:nvSpPr>
        <p:spPr bwMode="gray">
          <a:xfrm>
            <a:off x="554740" y="6071657"/>
            <a:ext cx="5007863" cy="141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noAutofit/>
          </a:bodyPr>
          <a:lstStyle>
            <a:defPPr>
              <a:defRPr lang="en-US"/>
            </a:defPPr>
            <a:lvl1pPr marL="88900" indent="-88900" defTabSz="895350">
              <a:defRPr sz="1000" baseline="0">
                <a:latin typeface="+mn-lt"/>
              </a:defRPr>
            </a:lvl1pPr>
            <a:lvl2pPr marL="1031875" defTabSz="895350">
              <a:defRPr sz="2400"/>
            </a:lvl2pPr>
            <a:lvl3pPr marL="1217613" defTabSz="895350">
              <a:defRPr sz="2400"/>
            </a:lvl3pPr>
            <a:lvl4pPr marL="1404938" defTabSz="895350">
              <a:defRPr sz="2400"/>
            </a:lvl4pPr>
            <a:lvl5pPr marL="1792288" defTabSz="895350">
              <a:defRPr sz="2400"/>
            </a:lvl5pPr>
            <a:lvl6pPr marL="2249488" defTabSz="895350" fontAlgn="base">
              <a:spcBef>
                <a:spcPct val="0"/>
              </a:spcBef>
              <a:spcAft>
                <a:spcPct val="0"/>
              </a:spcAft>
              <a:defRPr sz="2400"/>
            </a:lvl6pPr>
            <a:lvl7pPr marL="2706688" defTabSz="895350" fontAlgn="base">
              <a:spcBef>
                <a:spcPct val="0"/>
              </a:spcBef>
              <a:spcAft>
                <a:spcPct val="0"/>
              </a:spcAft>
              <a:defRPr sz="2400"/>
            </a:lvl7pPr>
            <a:lvl8pPr marL="3163888" defTabSz="895350" fontAlgn="base">
              <a:spcBef>
                <a:spcPct val="0"/>
              </a:spcBef>
              <a:spcAft>
                <a:spcPct val="0"/>
              </a:spcAft>
              <a:defRPr sz="2400"/>
            </a:lvl8pPr>
            <a:lvl9pPr marL="3621088" defTabSz="895350" fontAlgn="base">
              <a:spcBef>
                <a:spcPct val="0"/>
              </a:spcBef>
              <a:spcAft>
                <a:spcPct val="0"/>
              </a:spcAft>
              <a:defRPr sz="2400"/>
            </a:lvl9pPr>
          </a:lstStyle>
          <a:p>
            <a:pPr marL="95240" indent="-95240"/>
            <a:r>
              <a:rPr lang="nl-NL" sz="900">
                <a:latin typeface="+mn-lt"/>
                <a:ea typeface="+mn-ea"/>
                <a:sym typeface="+mn-lt"/>
              </a:rPr>
              <a:t>1 Voetnoot </a:t>
            </a:r>
          </a:p>
        </p:txBody>
      </p:sp>
      <p:sp>
        <p:nvSpPr>
          <p:cNvPr id="11" name="5. Source" hidden="1">
            <a:extLst>
              <a:ext uri="{FF2B5EF4-FFF2-40B4-BE49-F238E27FC236}">
                <a16:creationId xmlns:a16="http://schemas.microsoft.com/office/drawing/2014/main" id="{318C7451-78B0-4413-BDD6-D4B843EDEC15}"/>
              </a:ext>
            </a:extLst>
          </p:cNvPr>
          <p:cNvSpPr>
            <a:spLocks noChangeArrowheads="1"/>
          </p:cNvSpPr>
          <p:nvPr userDrawn="1"/>
        </p:nvSpPr>
        <p:spPr bwMode="gray">
          <a:xfrm>
            <a:off x="554740" y="6261395"/>
            <a:ext cx="5007863" cy="141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noAutofit/>
          </a:bodyPr>
          <a:lstStyle/>
          <a:p>
            <a:pPr marL="304759" indent="-304759" defTabSz="895236">
              <a:tabLst/>
            </a:pPr>
            <a:r>
              <a:rPr lang="nl-NL" sz="900" baseline="0" noProof="0">
                <a:latin typeface="+mn-lt"/>
                <a:ea typeface="+mn-ea"/>
                <a:sym typeface="+mn-lt"/>
              </a:rPr>
              <a:t>Bron: Bron </a:t>
            </a:r>
          </a:p>
        </p:txBody>
      </p:sp>
      <p:sp>
        <p:nvSpPr>
          <p:cNvPr id="12" name="Rectangle 11">
            <a:extLst>
              <a:ext uri="{FF2B5EF4-FFF2-40B4-BE49-F238E27FC236}">
                <a16:creationId xmlns:a16="http://schemas.microsoft.com/office/drawing/2014/main" id="{75A7CF91-FFBB-4FDC-936C-81A9CA8A356A}"/>
              </a:ext>
            </a:extLst>
          </p:cNvPr>
          <p:cNvSpPr/>
          <p:nvPr userDrawn="1"/>
        </p:nvSpPr>
        <p:spPr>
          <a:xfrm>
            <a:off x="4671226" y="590548"/>
            <a:ext cx="6979431" cy="5760000"/>
          </a:xfrm>
          <a:prstGeom prst="rect">
            <a:avLst/>
          </a:prstGeom>
          <a:solidFill>
            <a:srgbClr val="FFFFFF">
              <a:lumMod val="95000"/>
            </a:srgbClr>
          </a:solidFill>
          <a:ln w="9525" cap="flat" cmpd="sng" algn="ctr">
            <a:noFill/>
            <a:prstDash val="solid"/>
          </a:ln>
          <a:effectLst/>
        </p:spPr>
        <p:txBody>
          <a:bodyPr lIns="91430" tIns="45718" rIns="91430" bIns="45718" rtlCol="0" anchor="ctr"/>
          <a:lstStyle/>
          <a:p>
            <a:pPr marL="0" marR="0" lvl="0" indent="0" algn="ctr" defTabSz="914282" eaLnBrk="1" fontAlgn="auto" latinLnBrk="0" hangingPunct="1">
              <a:lnSpc>
                <a:spcPct val="100000"/>
              </a:lnSpc>
              <a:spcBef>
                <a:spcPts val="0"/>
              </a:spcBef>
              <a:spcAft>
                <a:spcPts val="0"/>
              </a:spcAft>
              <a:buClrTx/>
              <a:buSzTx/>
              <a:buFontTx/>
              <a:buNone/>
              <a:tabLst/>
              <a:defRPr/>
            </a:pPr>
            <a:endParaRPr kumimoji="0" lang="nl-NL" sz="1900" b="0" i="0" u="none" strike="noStrike" kern="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645478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Alt. layout">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nvPr>
        </p:nvGraphicFramePr>
        <p:xfrm>
          <a:off x="2167" y="1625"/>
          <a:ext cx="2159" cy="1619"/>
        </p:xfrm>
        <a:graphic>
          <a:graphicData uri="http://schemas.openxmlformats.org/presentationml/2006/ole">
            <mc:AlternateContent xmlns:mc="http://schemas.openxmlformats.org/markup-compatibility/2006">
              <mc:Choice xmlns:v="urn:schemas-microsoft-com:vml" Requires="v">
                <p:oleObj spid="_x0000_s7170" name="think-cell Slide" r:id="rId5" imgW="359" imgH="358" progId="TCLayout.ActiveDocument.1">
                  <p:embed/>
                </p:oleObj>
              </mc:Choice>
              <mc:Fallback>
                <p:oleObj name="think-cell Slide" r:id="rId5" imgW="359" imgH="358" progId="TCLayout.ActiveDocument.1">
                  <p:embed/>
                  <p:pic>
                    <p:nvPicPr>
                      <p:cNvPr id="2" name="Object 1" hidden="1"/>
                      <p:cNvPicPr/>
                      <p:nvPr/>
                    </p:nvPicPr>
                    <p:blipFill>
                      <a:blip r:embed="rId6"/>
                      <a:stretch>
                        <a:fillRect/>
                      </a:stretch>
                    </p:blipFill>
                    <p:spPr>
                      <a:xfrm>
                        <a:off x="2167" y="1625"/>
                        <a:ext cx="2159" cy="1619"/>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2CDA74ED-0336-4806-9831-0D6B17C68BE2}"/>
              </a:ext>
            </a:extLst>
          </p:cNvPr>
          <p:cNvSpPr/>
          <p:nvPr userDrawn="1">
            <p:custDataLst>
              <p:tags r:id="rId3"/>
            </p:custDataLst>
          </p:nvPr>
        </p:nvSpPr>
        <p:spPr>
          <a:xfrm>
            <a:off x="4" y="6"/>
            <a:ext cx="158751" cy="158751"/>
          </a:xfrm>
          <a:prstGeom prst="rect">
            <a:avLst/>
          </a:pr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endParaRPr lang="nl-NL" sz="2800" b="0" i="0" baseline="0">
              <a:solidFill>
                <a:schemeClr val="tx1"/>
              </a:solidFill>
              <a:latin typeface="Andada" panose="02000000000000000000" pitchFamily="50" charset="0"/>
              <a:ea typeface="ＭＳ Ｐゴシック" panose="020B0600070205080204" pitchFamily="34" charset="-128"/>
              <a:cs typeface="+mj-cs"/>
              <a:sym typeface="Andada" panose="02000000000000000000" pitchFamily="50" charset="0"/>
            </a:endParaRPr>
          </a:p>
        </p:txBody>
      </p:sp>
      <p:sp>
        <p:nvSpPr>
          <p:cNvPr id="7" name="Title">
            <a:extLst>
              <a:ext uri="{FF2B5EF4-FFF2-40B4-BE49-F238E27FC236}">
                <a16:creationId xmlns:a16="http://schemas.microsoft.com/office/drawing/2014/main" id="{6E397DE7-A8EB-4772-B9B0-A45BB37C6C58}"/>
              </a:ext>
            </a:extLst>
          </p:cNvPr>
          <p:cNvSpPr>
            <a:spLocks noGrp="1" noChangeArrowheads="1"/>
          </p:cNvSpPr>
          <p:nvPr>
            <p:ph type="title"/>
          </p:nvPr>
        </p:nvSpPr>
        <p:spPr bwMode="gray">
          <a:xfrm>
            <a:off x="554743" y="2652042"/>
            <a:ext cx="2556327" cy="86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noAutofit/>
          </a:bodyPr>
          <a:lstStyle>
            <a:lvl1pPr>
              <a:defRPr>
                <a:latin typeface="+mj-lt"/>
                <a:ea typeface="+mj-ea"/>
                <a:sym typeface="+mj-lt"/>
              </a:defRPr>
            </a:lvl1pPr>
          </a:lstStyle>
          <a:p>
            <a:pPr lvl="0"/>
            <a:r>
              <a:rPr lang="nl-NL" noProof="0"/>
              <a:t>Click </a:t>
            </a:r>
            <a:r>
              <a:rPr lang="nl-NL" noProof="0" err="1"/>
              <a:t>to</a:t>
            </a:r>
            <a:r>
              <a:rPr lang="nl-NL" noProof="0"/>
              <a:t> </a:t>
            </a:r>
            <a:r>
              <a:rPr lang="nl-NL" noProof="0" err="1"/>
              <a:t>edit</a:t>
            </a:r>
            <a:r>
              <a:rPr lang="nl-NL" noProof="0"/>
              <a:t> Master </a:t>
            </a:r>
            <a:r>
              <a:rPr lang="nl-NL" noProof="0" err="1"/>
              <a:t>title</a:t>
            </a:r>
            <a:r>
              <a:rPr lang="nl-NL" noProof="0"/>
              <a:t> </a:t>
            </a:r>
            <a:r>
              <a:rPr lang="nl-NL" noProof="0" err="1"/>
              <a:t>style</a:t>
            </a:r>
            <a:endParaRPr lang="nl-NL" noProof="0"/>
          </a:p>
        </p:txBody>
      </p:sp>
      <p:sp>
        <p:nvSpPr>
          <p:cNvPr id="6" name="3. Unit of measure" hidden="1">
            <a:extLst>
              <a:ext uri="{FF2B5EF4-FFF2-40B4-BE49-F238E27FC236}">
                <a16:creationId xmlns:a16="http://schemas.microsoft.com/office/drawing/2014/main" id="{33C0BA8B-A6DC-41B6-B34E-F10C35197C90}"/>
              </a:ext>
            </a:extLst>
          </p:cNvPr>
          <p:cNvSpPr txBox="1">
            <a:spLocks noChangeArrowheads="1"/>
          </p:cNvSpPr>
          <p:nvPr userDrawn="1"/>
        </p:nvSpPr>
        <p:spPr bwMode="gray">
          <a:xfrm>
            <a:off x="554736" y="3659651"/>
            <a:ext cx="3465576" cy="28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t" anchorCtr="0">
            <a:noAutofit/>
          </a:bodyPr>
          <a:lstStyle>
            <a:defPPr>
              <a:defRPr lang="en-US"/>
            </a:defPPr>
            <a:lvl1pPr defTabSz="895350">
              <a:tabLst>
                <a:tab pos="447675" algn="l"/>
              </a:tabLst>
              <a:defRPr baseline="0">
                <a:latin typeface="+mn-lt"/>
              </a:defRPr>
            </a:lvl1pPr>
            <a:lvl2pPr marL="447675" defTabSz="895350">
              <a:defRPr sz="2400"/>
            </a:lvl2pPr>
            <a:lvl3pPr marL="895350" defTabSz="895350">
              <a:defRPr sz="2400"/>
            </a:lvl3pPr>
            <a:lvl4pPr marL="1344613" defTabSz="895350">
              <a:defRPr sz="2400"/>
            </a:lvl4pPr>
            <a:lvl5pPr marL="1792288" defTabSz="895350">
              <a:defRPr sz="2400"/>
            </a:lvl5pPr>
            <a:lvl6pPr marL="2249488" defTabSz="895350" fontAlgn="base">
              <a:spcBef>
                <a:spcPct val="0"/>
              </a:spcBef>
              <a:spcAft>
                <a:spcPct val="0"/>
              </a:spcAft>
              <a:defRPr sz="2400"/>
            </a:lvl6pPr>
            <a:lvl7pPr marL="2706688" defTabSz="895350" fontAlgn="base">
              <a:spcBef>
                <a:spcPct val="0"/>
              </a:spcBef>
              <a:spcAft>
                <a:spcPct val="0"/>
              </a:spcAft>
              <a:defRPr sz="2400"/>
            </a:lvl7pPr>
            <a:lvl8pPr marL="3163888" defTabSz="895350" fontAlgn="base">
              <a:spcBef>
                <a:spcPct val="0"/>
              </a:spcBef>
              <a:spcAft>
                <a:spcPct val="0"/>
              </a:spcAft>
              <a:defRPr sz="2400"/>
            </a:lvl8pPr>
            <a:lvl9pPr marL="3621088" defTabSz="895350" fontAlgn="base">
              <a:spcBef>
                <a:spcPct val="0"/>
              </a:spcBef>
              <a:spcAft>
                <a:spcPct val="0"/>
              </a:spcAft>
              <a:defRPr sz="2400"/>
            </a:lvl9pPr>
          </a:lstStyle>
          <a:p>
            <a:r>
              <a:rPr lang="nl-NL" sz="1900">
                <a:latin typeface="+mn-lt"/>
                <a:ea typeface="+mn-ea"/>
                <a:sym typeface="+mn-lt"/>
              </a:rPr>
              <a:t>Meeteenheid </a:t>
            </a:r>
          </a:p>
        </p:txBody>
      </p:sp>
      <p:sp>
        <p:nvSpPr>
          <p:cNvPr id="10" name="4. Footnote" hidden="1">
            <a:extLst>
              <a:ext uri="{FF2B5EF4-FFF2-40B4-BE49-F238E27FC236}">
                <a16:creationId xmlns:a16="http://schemas.microsoft.com/office/drawing/2014/main" id="{43744A64-9617-47EA-AFA1-EC1E7ABB0343}"/>
              </a:ext>
            </a:extLst>
          </p:cNvPr>
          <p:cNvSpPr txBox="1">
            <a:spLocks noChangeArrowheads="1"/>
          </p:cNvSpPr>
          <p:nvPr userDrawn="1"/>
        </p:nvSpPr>
        <p:spPr bwMode="gray">
          <a:xfrm>
            <a:off x="554740" y="6071657"/>
            <a:ext cx="5007863" cy="141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noAutofit/>
          </a:bodyPr>
          <a:lstStyle>
            <a:defPPr>
              <a:defRPr lang="en-US"/>
            </a:defPPr>
            <a:lvl1pPr marL="88900" indent="-88900" defTabSz="895350">
              <a:defRPr sz="1000" baseline="0">
                <a:latin typeface="+mn-lt"/>
              </a:defRPr>
            </a:lvl1pPr>
            <a:lvl2pPr marL="1031875" defTabSz="895350">
              <a:defRPr sz="2400"/>
            </a:lvl2pPr>
            <a:lvl3pPr marL="1217613" defTabSz="895350">
              <a:defRPr sz="2400"/>
            </a:lvl3pPr>
            <a:lvl4pPr marL="1404938" defTabSz="895350">
              <a:defRPr sz="2400"/>
            </a:lvl4pPr>
            <a:lvl5pPr marL="1792288" defTabSz="895350">
              <a:defRPr sz="2400"/>
            </a:lvl5pPr>
            <a:lvl6pPr marL="2249488" defTabSz="895350" fontAlgn="base">
              <a:spcBef>
                <a:spcPct val="0"/>
              </a:spcBef>
              <a:spcAft>
                <a:spcPct val="0"/>
              </a:spcAft>
              <a:defRPr sz="2400"/>
            </a:lvl6pPr>
            <a:lvl7pPr marL="2706688" defTabSz="895350" fontAlgn="base">
              <a:spcBef>
                <a:spcPct val="0"/>
              </a:spcBef>
              <a:spcAft>
                <a:spcPct val="0"/>
              </a:spcAft>
              <a:defRPr sz="2400"/>
            </a:lvl7pPr>
            <a:lvl8pPr marL="3163888" defTabSz="895350" fontAlgn="base">
              <a:spcBef>
                <a:spcPct val="0"/>
              </a:spcBef>
              <a:spcAft>
                <a:spcPct val="0"/>
              </a:spcAft>
              <a:defRPr sz="2400"/>
            </a:lvl8pPr>
            <a:lvl9pPr marL="3621088" defTabSz="895350" fontAlgn="base">
              <a:spcBef>
                <a:spcPct val="0"/>
              </a:spcBef>
              <a:spcAft>
                <a:spcPct val="0"/>
              </a:spcAft>
              <a:defRPr sz="2400"/>
            </a:lvl9pPr>
          </a:lstStyle>
          <a:p>
            <a:pPr marL="95240" indent="-95240"/>
            <a:r>
              <a:rPr lang="nl-NL" sz="900">
                <a:latin typeface="+mn-lt"/>
                <a:ea typeface="+mn-ea"/>
                <a:sym typeface="+mn-lt"/>
              </a:rPr>
              <a:t>1 Voetnoot </a:t>
            </a:r>
          </a:p>
        </p:txBody>
      </p:sp>
      <p:sp>
        <p:nvSpPr>
          <p:cNvPr id="11" name="5. Source" hidden="1">
            <a:extLst>
              <a:ext uri="{FF2B5EF4-FFF2-40B4-BE49-F238E27FC236}">
                <a16:creationId xmlns:a16="http://schemas.microsoft.com/office/drawing/2014/main" id="{318C7451-78B0-4413-BDD6-D4B843EDEC15}"/>
              </a:ext>
            </a:extLst>
          </p:cNvPr>
          <p:cNvSpPr>
            <a:spLocks noChangeArrowheads="1"/>
          </p:cNvSpPr>
          <p:nvPr userDrawn="1"/>
        </p:nvSpPr>
        <p:spPr bwMode="gray">
          <a:xfrm>
            <a:off x="554740" y="6261395"/>
            <a:ext cx="5007863" cy="141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noAutofit/>
          </a:bodyPr>
          <a:lstStyle/>
          <a:p>
            <a:pPr marL="304759" indent="-304759" defTabSz="895236">
              <a:tabLst/>
            </a:pPr>
            <a:r>
              <a:rPr lang="nl-NL" sz="900" baseline="0" noProof="0">
                <a:latin typeface="+mn-lt"/>
                <a:ea typeface="+mn-ea"/>
                <a:sym typeface="+mn-lt"/>
              </a:rPr>
              <a:t>Bron: Bron </a:t>
            </a:r>
          </a:p>
        </p:txBody>
      </p:sp>
      <p:sp>
        <p:nvSpPr>
          <p:cNvPr id="12" name="Rectangle 11">
            <a:extLst>
              <a:ext uri="{FF2B5EF4-FFF2-40B4-BE49-F238E27FC236}">
                <a16:creationId xmlns:a16="http://schemas.microsoft.com/office/drawing/2014/main" id="{75A7CF91-FFBB-4FDC-936C-81A9CA8A356A}"/>
              </a:ext>
            </a:extLst>
          </p:cNvPr>
          <p:cNvSpPr/>
          <p:nvPr userDrawn="1"/>
        </p:nvSpPr>
        <p:spPr>
          <a:xfrm>
            <a:off x="3447393" y="590548"/>
            <a:ext cx="8203256" cy="5760000"/>
          </a:xfrm>
          <a:prstGeom prst="rect">
            <a:avLst/>
          </a:prstGeom>
          <a:solidFill>
            <a:srgbClr val="FFFFFF">
              <a:lumMod val="95000"/>
            </a:srgbClr>
          </a:solidFill>
          <a:ln w="9525" cap="flat" cmpd="sng" algn="ctr">
            <a:noFill/>
            <a:prstDash val="solid"/>
          </a:ln>
          <a:effectLst/>
        </p:spPr>
        <p:txBody>
          <a:bodyPr lIns="91430" tIns="45718" rIns="91430" bIns="45718" rtlCol="0" anchor="ctr"/>
          <a:lstStyle/>
          <a:p>
            <a:pPr marL="0" marR="0" lvl="0" indent="0" algn="ctr" defTabSz="914282" eaLnBrk="1" fontAlgn="auto" latinLnBrk="0" hangingPunct="1">
              <a:lnSpc>
                <a:spcPct val="100000"/>
              </a:lnSpc>
              <a:spcBef>
                <a:spcPts val="0"/>
              </a:spcBef>
              <a:spcAft>
                <a:spcPts val="0"/>
              </a:spcAft>
              <a:buClrTx/>
              <a:buSzTx/>
              <a:buFontTx/>
              <a:buNone/>
              <a:tabLst/>
              <a:defRPr/>
            </a:pPr>
            <a:endParaRPr kumimoji="0" lang="nl-NL" sz="1900" b="0" i="0" u="none" strike="noStrike" kern="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171544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op Left">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718AF618-B98E-48ED-A178-28F84BAF5DC6}"/>
              </a:ext>
            </a:extLst>
          </p:cNvPr>
          <p:cNvGraphicFramePr>
            <a:graphicFrameLocks noChangeAspect="1"/>
          </p:cNvGraphicFramePr>
          <p:nvPr userDrawn="1">
            <p:custDataLst>
              <p:tags r:id="rId2"/>
            </p:custDataLst>
          </p:nvPr>
        </p:nvGraphicFramePr>
        <p:xfrm>
          <a:off x="1591" y="1591"/>
          <a:ext cx="1588" cy="1588"/>
        </p:xfrm>
        <a:graphic>
          <a:graphicData uri="http://schemas.openxmlformats.org/presentationml/2006/ole">
            <mc:AlternateContent xmlns:mc="http://schemas.openxmlformats.org/markup-compatibility/2006">
              <mc:Choice xmlns:v="urn:schemas-microsoft-com:vml" Requires="v">
                <p:oleObj spid="_x0000_s8194" name="think-cell Slide" r:id="rId8" imgW="408" imgH="408" progId="TCLayout.ActiveDocument.1">
                  <p:embed/>
                </p:oleObj>
              </mc:Choice>
              <mc:Fallback>
                <p:oleObj name="think-cell Slide" r:id="rId8" imgW="408" imgH="408" progId="TCLayout.ActiveDocument.1">
                  <p:embed/>
                  <p:pic>
                    <p:nvPicPr>
                      <p:cNvPr id="7" name="Object 6" hidden="1">
                        <a:extLst>
                          <a:ext uri="{FF2B5EF4-FFF2-40B4-BE49-F238E27FC236}">
                            <a16:creationId xmlns:a16="http://schemas.microsoft.com/office/drawing/2014/main" id="{718AF618-B98E-48ED-A178-28F84BAF5DC6}"/>
                          </a:ext>
                        </a:extLst>
                      </p:cNvPr>
                      <p:cNvPicPr/>
                      <p:nvPr/>
                    </p:nvPicPr>
                    <p:blipFill>
                      <a:blip r:embed="rId9"/>
                      <a:stretch>
                        <a:fillRect/>
                      </a:stretch>
                    </p:blipFill>
                    <p:spPr>
                      <a:xfrm>
                        <a:off x="1591" y="1591"/>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F13BDCCB-D4EF-4072-A8A7-7E15371C7F2F}"/>
              </a:ext>
            </a:extLst>
          </p:cNvPr>
          <p:cNvSpPr/>
          <p:nvPr userDrawn="1">
            <p:custDataLst>
              <p:tags r:id="rId3"/>
            </p:custDataLst>
          </p:nvPr>
        </p:nvSpPr>
        <p:spPr>
          <a:xfrm>
            <a:off x="4" y="6"/>
            <a:ext cx="158751" cy="158751"/>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nl-NL" sz="2800" b="0" i="0" baseline="0">
              <a:solidFill>
                <a:schemeClr val="bg1"/>
              </a:solidFill>
              <a:latin typeface="Andada" panose="02000000000000000000" pitchFamily="50" charset="0"/>
              <a:ea typeface="ＭＳ Ｐゴシック" panose="020B0600070205080204" pitchFamily="34" charset="-128"/>
              <a:cs typeface="+mj-cs"/>
              <a:sym typeface="Andada" panose="02000000000000000000" pitchFamily="50" charset="0"/>
            </a:endParaRPr>
          </a:p>
        </p:txBody>
      </p:sp>
      <p:sp>
        <p:nvSpPr>
          <p:cNvPr id="6" name="5. Source" hidden="1">
            <a:extLst>
              <a:ext uri="{FF2B5EF4-FFF2-40B4-BE49-F238E27FC236}">
                <a16:creationId xmlns:a16="http://schemas.microsoft.com/office/drawing/2014/main" id="{0E2D5DBB-C1B8-4A27-836D-C2E6D553234D}"/>
              </a:ext>
            </a:extLst>
          </p:cNvPr>
          <p:cNvSpPr txBox="1"/>
          <p:nvPr userDrawn="1">
            <p:custDataLst>
              <p:tags r:id="rId4"/>
            </p:custDataLst>
          </p:nvPr>
        </p:nvSpPr>
        <p:spPr>
          <a:xfrm>
            <a:off x="554736" y="6501671"/>
            <a:ext cx="7277861" cy="125612"/>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nl-NL" sz="800"/>
              <a:t>Source: …</a:t>
            </a:r>
          </a:p>
        </p:txBody>
      </p:sp>
      <p:sp>
        <p:nvSpPr>
          <p:cNvPr id="5" name="Rectangle 4">
            <a:extLst>
              <a:ext uri="{FF2B5EF4-FFF2-40B4-BE49-F238E27FC236}">
                <a16:creationId xmlns:a16="http://schemas.microsoft.com/office/drawing/2014/main" id="{3EE81947-0D95-49BC-AF3F-3F5785D063DB}"/>
              </a:ext>
            </a:extLst>
          </p:cNvPr>
          <p:cNvSpPr/>
          <p:nvPr userDrawn="1"/>
        </p:nvSpPr>
        <p:spPr>
          <a:xfrm>
            <a:off x="554740" y="523376"/>
            <a:ext cx="11090911" cy="5885045"/>
          </a:xfrm>
          <a:prstGeom prst="rect">
            <a:avLst/>
          </a:prstGeom>
          <a:solidFill>
            <a:schemeClr val="bg1">
              <a:lumMod val="9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8" tIns="45718" rIns="91428" bIns="45718" numCol="1" spcCol="0" rtlCol="0" fromWordArt="0" anchor="ctr" anchorCtr="0" forceAA="0" compatLnSpc="1">
            <a:prstTxWarp prst="textNoShape">
              <a:avLst/>
            </a:prstTxWarp>
            <a:noAutofit/>
          </a:bodyPr>
          <a:lstStyle/>
          <a:p>
            <a:pPr algn="ctr">
              <a:spcBef>
                <a:spcPts val="300"/>
              </a:spcBef>
              <a:spcAft>
                <a:spcPts val="300"/>
              </a:spcAft>
            </a:pPr>
            <a:endParaRPr lang="nl-NL" sz="1600">
              <a:solidFill>
                <a:schemeClr val="bg1"/>
              </a:solidFill>
            </a:endParaRPr>
          </a:p>
        </p:txBody>
      </p:sp>
      <p:sp>
        <p:nvSpPr>
          <p:cNvPr id="3" name="2. Slide Title">
            <a:extLst>
              <a:ext uri="{FF2B5EF4-FFF2-40B4-BE49-F238E27FC236}">
                <a16:creationId xmlns:a16="http://schemas.microsoft.com/office/drawing/2014/main" id="{064E079D-5BD2-4787-A7F2-0859A1CB5E94}"/>
              </a:ext>
            </a:extLst>
          </p:cNvPr>
          <p:cNvSpPr>
            <a:spLocks noGrp="1"/>
          </p:cNvSpPr>
          <p:nvPr>
            <p:ph type="title"/>
            <p:custDataLst>
              <p:tags r:id="rId5"/>
            </p:custDataLst>
          </p:nvPr>
        </p:nvSpPr>
        <p:spPr>
          <a:xfrm>
            <a:off x="1088137" y="1706570"/>
            <a:ext cx="4408291" cy="387799"/>
          </a:xfrm>
          <a:prstGeom prst="rect">
            <a:avLst/>
          </a:prstGeom>
        </p:spPr>
        <p:txBody>
          <a:bodyPr wrap="square" anchor="t">
            <a:spAutoFit/>
          </a:bodyPr>
          <a:lstStyle>
            <a:lvl1pPr>
              <a:lnSpc>
                <a:spcPct val="90000"/>
              </a:lnSpc>
              <a:defRPr>
                <a:ln w="6350" cap="flat">
                  <a:noFill/>
                  <a:miter lim="800000"/>
                </a:ln>
              </a:defRPr>
            </a:lvl1pPr>
          </a:lstStyle>
          <a:p>
            <a:r>
              <a:rPr lang="nl-NL"/>
              <a:t>Click </a:t>
            </a:r>
            <a:r>
              <a:rPr lang="nl-NL" err="1"/>
              <a:t>to</a:t>
            </a:r>
            <a:r>
              <a:rPr lang="nl-NL"/>
              <a:t> </a:t>
            </a:r>
            <a:r>
              <a:rPr lang="nl-NL" err="1"/>
              <a:t>edit</a:t>
            </a:r>
            <a:r>
              <a:rPr lang="nl-NL"/>
              <a:t> Master </a:t>
            </a:r>
            <a:r>
              <a:rPr lang="nl-NL" err="1"/>
              <a:t>title</a:t>
            </a:r>
            <a:r>
              <a:rPr lang="nl-NL"/>
              <a:t> </a:t>
            </a:r>
            <a:r>
              <a:rPr lang="nl-NL" err="1"/>
              <a:t>style</a:t>
            </a:r>
            <a:endParaRPr lang="nl-NL"/>
          </a:p>
        </p:txBody>
      </p:sp>
      <p:sp>
        <p:nvSpPr>
          <p:cNvPr id="9" name="Slide Number">
            <a:extLst>
              <a:ext uri="{FF2B5EF4-FFF2-40B4-BE49-F238E27FC236}">
                <a16:creationId xmlns:a16="http://schemas.microsoft.com/office/drawing/2014/main" id="{6DAEBA97-0363-448D-ADC5-B79043564A57}"/>
              </a:ext>
            </a:extLst>
          </p:cNvPr>
          <p:cNvSpPr>
            <a:spLocks noChangeArrowheads="1"/>
          </p:cNvSpPr>
          <p:nvPr userDrawn="1">
            <p:custDataLst>
              <p:tags r:id="rId6"/>
            </p:custDataLst>
          </p:nvPr>
        </p:nvSpPr>
        <p:spPr bwMode="black">
          <a:xfrm>
            <a:off x="11312528" y="6493628"/>
            <a:ext cx="325501" cy="143629"/>
          </a:xfrm>
          <a:prstGeom prst="rect">
            <a:avLst/>
          </a:prstGeom>
          <a:noFill/>
          <a:ln w="9525" algn="ctr">
            <a:noFill/>
            <a:miter lim="800000"/>
            <a:headEnd/>
            <a:tailEnd/>
          </a:ln>
          <a:effectLst/>
        </p:spPr>
        <p:txBody>
          <a:bodyPr wrap="square" lIns="0" tIns="0" rIns="0" bIns="0" anchor="b">
            <a:spAutoFit/>
          </a:bodyPr>
          <a:lstStyle/>
          <a:p>
            <a:pPr algn="r" defTabSz="610663" fontAlgn="auto">
              <a:spcBef>
                <a:spcPts val="0"/>
              </a:spcBef>
              <a:spcAft>
                <a:spcPts val="0"/>
              </a:spcAft>
              <a:defRPr/>
            </a:pPr>
            <a:fld id="{4ABDCABE-3F10-B64C-92F1-862014417034}" type="slidenum">
              <a:rPr lang="nl-NL" sz="900" smtClean="0">
                <a:solidFill>
                  <a:schemeClr val="tx1"/>
                </a:solidFill>
                <a:latin typeface="Andada" panose="02000000000000000000" pitchFamily="50" charset="0"/>
                <a:ea typeface="+mn-ea"/>
                <a:cs typeface="Arial" panose="020B0604020202020204" pitchFamily="34" charset="0"/>
              </a:rPr>
              <a:pPr algn="r" defTabSz="610663" fontAlgn="auto">
                <a:spcBef>
                  <a:spcPts val="0"/>
                </a:spcBef>
                <a:spcAft>
                  <a:spcPts val="0"/>
                </a:spcAft>
                <a:defRPr/>
              </a:pPr>
              <a:t>‹nr.›</a:t>
            </a:fld>
            <a:endParaRPr lang="nl-NL" sz="900">
              <a:solidFill>
                <a:schemeClr val="tx1"/>
              </a:solidFill>
              <a:latin typeface="Andada" panose="02000000000000000000" pitchFamily="50" charset="0"/>
              <a:ea typeface="+mn-ea"/>
              <a:cs typeface="Arial" panose="020B0604020202020204" pitchFamily="34" charset="0"/>
            </a:endParaRPr>
          </a:p>
        </p:txBody>
      </p:sp>
    </p:spTree>
    <p:extLst>
      <p:ext uri="{BB962C8B-B14F-4D97-AF65-F5344CB8AC3E}">
        <p14:creationId xmlns:p14="http://schemas.microsoft.com/office/powerpoint/2010/main" val="35435353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46C5515A-B16D-49DA-87E0-F4655E15C650}"/>
              </a:ext>
            </a:extLst>
          </p:cNvPr>
          <p:cNvGraphicFramePr>
            <a:graphicFrameLocks noChangeAspect="1"/>
          </p:cNvGraphicFramePr>
          <p:nvPr userDrawn="1">
            <p:custDataLst>
              <p:tags r:id="rId2"/>
            </p:custDataLst>
          </p:nvPr>
        </p:nvGraphicFramePr>
        <p:xfrm>
          <a:off x="1623" y="1623"/>
          <a:ext cx="1620" cy="1620"/>
        </p:xfrm>
        <a:graphic>
          <a:graphicData uri="http://schemas.openxmlformats.org/presentationml/2006/ole">
            <mc:AlternateContent xmlns:mc="http://schemas.openxmlformats.org/markup-compatibility/2006">
              <mc:Choice xmlns:v="urn:schemas-microsoft-com:vml" Requires="v">
                <p:oleObj spid="_x0000_s9218" name="think-cell Slide" r:id="rId5" imgW="395" imgH="394" progId="TCLayout.ActiveDocument.1">
                  <p:embed/>
                </p:oleObj>
              </mc:Choice>
              <mc:Fallback>
                <p:oleObj name="think-cell Slide" r:id="rId5" imgW="395" imgH="394" progId="TCLayout.ActiveDocument.1">
                  <p:embed/>
                  <p:pic>
                    <p:nvPicPr>
                      <p:cNvPr id="5" name="Object 4" hidden="1">
                        <a:extLst>
                          <a:ext uri="{FF2B5EF4-FFF2-40B4-BE49-F238E27FC236}">
                            <a16:creationId xmlns:a16="http://schemas.microsoft.com/office/drawing/2014/main" id="{46C5515A-B16D-49DA-87E0-F4655E15C650}"/>
                          </a:ext>
                        </a:extLst>
                      </p:cNvPr>
                      <p:cNvPicPr/>
                      <p:nvPr/>
                    </p:nvPicPr>
                    <p:blipFill>
                      <a:blip r:embed="rId6"/>
                      <a:stretch>
                        <a:fillRect/>
                      </a:stretch>
                    </p:blipFill>
                    <p:spPr>
                      <a:xfrm>
                        <a:off x="1623" y="1623"/>
                        <a:ext cx="1620" cy="1620"/>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43B7D5DD-9F10-45D4-9154-5034CE7E90BC}"/>
              </a:ext>
            </a:extLst>
          </p:cNvPr>
          <p:cNvSpPr/>
          <p:nvPr userDrawn="1">
            <p:custDataLst>
              <p:tags r:id="rId3"/>
            </p:custDataLst>
          </p:nvPr>
        </p:nvSpPr>
        <p:spPr>
          <a:xfrm>
            <a:off x="3" y="0"/>
            <a:ext cx="161977" cy="161975"/>
          </a:xfrm>
          <a:prstGeom prst="rect">
            <a:avLst/>
          </a:pr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nl-NL" sz="2800" b="0" i="0" baseline="0">
              <a:solidFill>
                <a:schemeClr val="tx1"/>
              </a:solidFill>
              <a:latin typeface="Andada" panose="02000000000000000000" pitchFamily="50" charset="0"/>
              <a:ea typeface="ＭＳ Ｐゴシック" panose="020B0600070205080204" pitchFamily="34" charset="-128"/>
              <a:cs typeface="+mj-cs"/>
              <a:sym typeface="Andada" panose="02000000000000000000" pitchFamily="50" charset="0"/>
            </a:endParaRPr>
          </a:p>
        </p:txBody>
      </p:sp>
      <p:sp>
        <p:nvSpPr>
          <p:cNvPr id="2" name="Title 1">
            <a:extLst>
              <a:ext uri="{FF2B5EF4-FFF2-40B4-BE49-F238E27FC236}">
                <a16:creationId xmlns:a16="http://schemas.microsoft.com/office/drawing/2014/main" id="{5F69AF79-6314-480D-89E2-D2CA5ADBCFD0}"/>
              </a:ext>
            </a:extLst>
          </p:cNvPr>
          <p:cNvSpPr>
            <a:spLocks noGrp="1"/>
          </p:cNvSpPr>
          <p:nvPr>
            <p:ph type="title"/>
          </p:nvPr>
        </p:nvSpPr>
        <p:spPr/>
        <p:txBody>
          <a:bodyPr/>
          <a:lstStyle/>
          <a:p>
            <a:r>
              <a:rPr lang="nl-NL"/>
              <a:t>Click </a:t>
            </a:r>
            <a:r>
              <a:rPr lang="nl-NL" err="1"/>
              <a:t>to</a:t>
            </a:r>
            <a:r>
              <a:rPr lang="nl-NL"/>
              <a:t> </a:t>
            </a:r>
            <a:r>
              <a:rPr lang="nl-NL" err="1"/>
              <a:t>edit</a:t>
            </a:r>
            <a:r>
              <a:rPr lang="nl-NL"/>
              <a:t> Master </a:t>
            </a:r>
            <a:r>
              <a:rPr lang="nl-NL" err="1"/>
              <a:t>title</a:t>
            </a:r>
            <a:r>
              <a:rPr lang="nl-NL"/>
              <a:t> </a:t>
            </a:r>
            <a:r>
              <a:rPr lang="nl-NL" err="1"/>
              <a:t>style</a:t>
            </a:r>
            <a:endParaRPr lang="nl-NL"/>
          </a:p>
        </p:txBody>
      </p:sp>
      <p:sp>
        <p:nvSpPr>
          <p:cNvPr id="3" name="Content Placeholder 2">
            <a:extLst>
              <a:ext uri="{FF2B5EF4-FFF2-40B4-BE49-F238E27FC236}">
                <a16:creationId xmlns:a16="http://schemas.microsoft.com/office/drawing/2014/main" id="{8FCABD97-432D-4263-98DE-AE5C7EE36169}"/>
              </a:ext>
            </a:extLst>
          </p:cNvPr>
          <p:cNvSpPr>
            <a:spLocks noGrp="1"/>
          </p:cNvSpPr>
          <p:nvPr>
            <p:ph idx="1"/>
          </p:nvPr>
        </p:nvSpPr>
        <p:spPr/>
        <p:txBody>
          <a:bodyPr/>
          <a:lstStyle/>
          <a:p>
            <a:pPr lvl="0"/>
            <a:r>
              <a:rPr lang="nl-NL" err="1"/>
              <a:t>Edit</a:t>
            </a:r>
            <a:r>
              <a:rPr lang="nl-NL"/>
              <a:t> Master </a:t>
            </a:r>
            <a:r>
              <a:rPr lang="nl-NL" err="1"/>
              <a:t>text</a:t>
            </a:r>
            <a:r>
              <a:rPr lang="nl-NL"/>
              <a:t> </a:t>
            </a:r>
            <a:r>
              <a:rPr lang="nl-NL" err="1"/>
              <a:t>styles</a:t>
            </a:r>
            <a:endParaRPr lang="nl-NL"/>
          </a:p>
          <a:p>
            <a:pPr lvl="1"/>
            <a:r>
              <a:rPr lang="nl-NL"/>
              <a:t>Second level</a:t>
            </a:r>
          </a:p>
          <a:p>
            <a:pPr lvl="2"/>
            <a:r>
              <a:rPr lang="nl-NL" err="1"/>
              <a:t>Third</a:t>
            </a:r>
            <a:r>
              <a:rPr lang="nl-NL"/>
              <a:t> level</a:t>
            </a:r>
          </a:p>
          <a:p>
            <a:pPr lvl="3"/>
            <a:r>
              <a:rPr lang="nl-NL" err="1"/>
              <a:t>Fourth</a:t>
            </a:r>
            <a:r>
              <a:rPr lang="nl-NL"/>
              <a:t> level</a:t>
            </a:r>
          </a:p>
          <a:p>
            <a:pPr lvl="4"/>
            <a:r>
              <a:rPr lang="nl-NL" err="1"/>
              <a:t>Fifth</a:t>
            </a:r>
            <a:r>
              <a:rPr lang="nl-NL"/>
              <a:t> level</a:t>
            </a:r>
          </a:p>
        </p:txBody>
      </p:sp>
    </p:spTree>
    <p:extLst>
      <p:ext uri="{BB962C8B-B14F-4D97-AF65-F5344CB8AC3E}">
        <p14:creationId xmlns:p14="http://schemas.microsoft.com/office/powerpoint/2010/main" val="41735049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B3761C6E-D43D-43BA-9B36-69C65EFFF2A0}"/>
              </a:ext>
            </a:extLst>
          </p:cNvPr>
          <p:cNvGraphicFramePr>
            <a:graphicFrameLocks noChangeAspect="1"/>
          </p:cNvGraphicFramePr>
          <p:nvPr userDrawn="1">
            <p:custDataLst>
              <p:tags r:id="rId2"/>
            </p:custDataLst>
          </p:nvPr>
        </p:nvGraphicFramePr>
        <p:xfrm>
          <a:off x="1623" y="1623"/>
          <a:ext cx="1620" cy="1620"/>
        </p:xfrm>
        <a:graphic>
          <a:graphicData uri="http://schemas.openxmlformats.org/presentationml/2006/ole">
            <mc:AlternateContent xmlns:mc="http://schemas.openxmlformats.org/markup-compatibility/2006">
              <mc:Choice xmlns:v="urn:schemas-microsoft-com:vml" Requires="v">
                <p:oleObj spid="_x0000_s10242" name="think-cell Slide" r:id="rId5" imgW="395" imgH="394" progId="TCLayout.ActiveDocument.1">
                  <p:embed/>
                </p:oleObj>
              </mc:Choice>
              <mc:Fallback>
                <p:oleObj name="think-cell Slide" r:id="rId5" imgW="395" imgH="394" progId="TCLayout.ActiveDocument.1">
                  <p:embed/>
                  <p:pic>
                    <p:nvPicPr>
                      <p:cNvPr id="4" name="Object 3" hidden="1">
                        <a:extLst>
                          <a:ext uri="{FF2B5EF4-FFF2-40B4-BE49-F238E27FC236}">
                            <a16:creationId xmlns:a16="http://schemas.microsoft.com/office/drawing/2014/main" id="{B3761C6E-D43D-43BA-9B36-69C65EFFF2A0}"/>
                          </a:ext>
                        </a:extLst>
                      </p:cNvPr>
                      <p:cNvPicPr/>
                      <p:nvPr/>
                    </p:nvPicPr>
                    <p:blipFill>
                      <a:blip r:embed="rId6"/>
                      <a:stretch>
                        <a:fillRect/>
                      </a:stretch>
                    </p:blipFill>
                    <p:spPr>
                      <a:xfrm>
                        <a:off x="1623" y="1623"/>
                        <a:ext cx="1620" cy="1620"/>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B042ECAD-49E9-46BA-83A1-F970AC83D1F9}"/>
              </a:ext>
            </a:extLst>
          </p:cNvPr>
          <p:cNvSpPr/>
          <p:nvPr userDrawn="1">
            <p:custDataLst>
              <p:tags r:id="rId3"/>
            </p:custDataLst>
          </p:nvPr>
        </p:nvSpPr>
        <p:spPr>
          <a:xfrm>
            <a:off x="3" y="0"/>
            <a:ext cx="161977" cy="161975"/>
          </a:xfrm>
          <a:prstGeom prst="rect">
            <a:avLst/>
          </a:pr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nl-NL" sz="2800" b="0" i="0" baseline="0">
              <a:solidFill>
                <a:schemeClr val="tx1"/>
              </a:solidFill>
              <a:latin typeface="Andada" panose="02000000000000000000" pitchFamily="50" charset="0"/>
              <a:ea typeface="ＭＳ Ｐゴシック" panose="020B0600070205080204" pitchFamily="34" charset="-128"/>
              <a:cs typeface="+mj-cs"/>
              <a:sym typeface="Andada" panose="02000000000000000000" pitchFamily="50" charset="0"/>
            </a:endParaRPr>
          </a:p>
        </p:txBody>
      </p:sp>
      <p:sp>
        <p:nvSpPr>
          <p:cNvPr id="2" name="Title 1">
            <a:extLst>
              <a:ext uri="{FF2B5EF4-FFF2-40B4-BE49-F238E27FC236}">
                <a16:creationId xmlns:a16="http://schemas.microsoft.com/office/drawing/2014/main" id="{3A5FBDF9-7DCE-4DA9-8E39-452339FEAB03}"/>
              </a:ext>
            </a:extLst>
          </p:cNvPr>
          <p:cNvSpPr>
            <a:spLocks noGrp="1"/>
          </p:cNvSpPr>
          <p:nvPr>
            <p:ph type="title"/>
          </p:nvPr>
        </p:nvSpPr>
        <p:spPr/>
        <p:txBody>
          <a:bodyPr/>
          <a:lstStyle/>
          <a:p>
            <a:r>
              <a:rPr lang="nl-NL"/>
              <a:t>Click </a:t>
            </a:r>
            <a:r>
              <a:rPr lang="nl-NL" err="1"/>
              <a:t>to</a:t>
            </a:r>
            <a:r>
              <a:rPr lang="nl-NL"/>
              <a:t> </a:t>
            </a:r>
            <a:r>
              <a:rPr lang="nl-NL" err="1"/>
              <a:t>edit</a:t>
            </a:r>
            <a:r>
              <a:rPr lang="nl-NL"/>
              <a:t> Master </a:t>
            </a:r>
            <a:r>
              <a:rPr lang="nl-NL" err="1"/>
              <a:t>title</a:t>
            </a:r>
            <a:r>
              <a:rPr lang="nl-NL"/>
              <a:t> </a:t>
            </a:r>
            <a:r>
              <a:rPr lang="nl-NL" err="1"/>
              <a:t>style</a:t>
            </a:r>
            <a:endParaRPr lang="nl-NL"/>
          </a:p>
        </p:txBody>
      </p:sp>
    </p:spTree>
    <p:extLst>
      <p:ext uri="{BB962C8B-B14F-4D97-AF65-F5344CB8AC3E}">
        <p14:creationId xmlns:p14="http://schemas.microsoft.com/office/powerpoint/2010/main" val="2568840363"/>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tags" Target="../tags/tag12.xml"/><Relationship Id="rId21" Type="http://schemas.openxmlformats.org/officeDocument/2006/relationships/tags" Target="../tags/tag7.xml"/><Relationship Id="rId42" Type="http://schemas.openxmlformats.org/officeDocument/2006/relationships/tags" Target="../tags/tag28.xml"/><Relationship Id="rId47" Type="http://schemas.openxmlformats.org/officeDocument/2006/relationships/tags" Target="../tags/tag33.xml"/><Relationship Id="rId63" Type="http://schemas.openxmlformats.org/officeDocument/2006/relationships/tags" Target="../tags/tag49.xml"/><Relationship Id="rId68" Type="http://schemas.openxmlformats.org/officeDocument/2006/relationships/tags" Target="../tags/tag54.xml"/><Relationship Id="rId84" Type="http://schemas.openxmlformats.org/officeDocument/2006/relationships/image" Target="../media/image1.emf"/><Relationship Id="rId16" Type="http://schemas.openxmlformats.org/officeDocument/2006/relationships/tags" Target="../tags/tag2.xml"/><Relationship Id="rId11" Type="http://schemas.openxmlformats.org/officeDocument/2006/relationships/slideLayout" Target="../slideLayouts/slideLayout11.xml"/><Relationship Id="rId32" Type="http://schemas.openxmlformats.org/officeDocument/2006/relationships/tags" Target="../tags/tag18.xml"/><Relationship Id="rId37" Type="http://schemas.openxmlformats.org/officeDocument/2006/relationships/tags" Target="../tags/tag23.xml"/><Relationship Id="rId53" Type="http://schemas.openxmlformats.org/officeDocument/2006/relationships/tags" Target="../tags/tag39.xml"/><Relationship Id="rId58" Type="http://schemas.openxmlformats.org/officeDocument/2006/relationships/tags" Target="../tags/tag44.xml"/><Relationship Id="rId74" Type="http://schemas.openxmlformats.org/officeDocument/2006/relationships/tags" Target="../tags/tag60.xml"/><Relationship Id="rId79" Type="http://schemas.openxmlformats.org/officeDocument/2006/relationships/tags" Target="../tags/tag65.xml"/><Relationship Id="rId5" Type="http://schemas.openxmlformats.org/officeDocument/2006/relationships/slideLayout" Target="../slideLayouts/slideLayout5.xml"/><Relationship Id="rId61" Type="http://schemas.openxmlformats.org/officeDocument/2006/relationships/tags" Target="../tags/tag47.xml"/><Relationship Id="rId82" Type="http://schemas.openxmlformats.org/officeDocument/2006/relationships/tags" Target="../tags/tag68.xml"/><Relationship Id="rId19" Type="http://schemas.openxmlformats.org/officeDocument/2006/relationships/tags" Target="../tags/tag5.xml"/><Relationship Id="rId14" Type="http://schemas.openxmlformats.org/officeDocument/2006/relationships/theme" Target="../theme/theme1.xml"/><Relationship Id="rId22" Type="http://schemas.openxmlformats.org/officeDocument/2006/relationships/tags" Target="../tags/tag8.xml"/><Relationship Id="rId27" Type="http://schemas.openxmlformats.org/officeDocument/2006/relationships/tags" Target="../tags/tag13.xml"/><Relationship Id="rId30" Type="http://schemas.openxmlformats.org/officeDocument/2006/relationships/tags" Target="../tags/tag16.xml"/><Relationship Id="rId35" Type="http://schemas.openxmlformats.org/officeDocument/2006/relationships/tags" Target="../tags/tag21.xml"/><Relationship Id="rId43" Type="http://schemas.openxmlformats.org/officeDocument/2006/relationships/tags" Target="../tags/tag29.xml"/><Relationship Id="rId48" Type="http://schemas.openxmlformats.org/officeDocument/2006/relationships/tags" Target="../tags/tag34.xml"/><Relationship Id="rId56" Type="http://schemas.openxmlformats.org/officeDocument/2006/relationships/tags" Target="../tags/tag42.xml"/><Relationship Id="rId64" Type="http://schemas.openxmlformats.org/officeDocument/2006/relationships/tags" Target="../tags/tag50.xml"/><Relationship Id="rId69" Type="http://schemas.openxmlformats.org/officeDocument/2006/relationships/tags" Target="../tags/tag55.xml"/><Relationship Id="rId77" Type="http://schemas.openxmlformats.org/officeDocument/2006/relationships/tags" Target="../tags/tag63.xml"/><Relationship Id="rId8" Type="http://schemas.openxmlformats.org/officeDocument/2006/relationships/slideLayout" Target="../slideLayouts/slideLayout8.xml"/><Relationship Id="rId51" Type="http://schemas.openxmlformats.org/officeDocument/2006/relationships/tags" Target="../tags/tag37.xml"/><Relationship Id="rId72" Type="http://schemas.openxmlformats.org/officeDocument/2006/relationships/tags" Target="../tags/tag58.xml"/><Relationship Id="rId80" Type="http://schemas.openxmlformats.org/officeDocument/2006/relationships/tags" Target="../tags/tag66.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tags" Target="../tags/tag3.xml"/><Relationship Id="rId25" Type="http://schemas.openxmlformats.org/officeDocument/2006/relationships/tags" Target="../tags/tag11.xml"/><Relationship Id="rId33" Type="http://schemas.openxmlformats.org/officeDocument/2006/relationships/tags" Target="../tags/tag19.xml"/><Relationship Id="rId38" Type="http://schemas.openxmlformats.org/officeDocument/2006/relationships/tags" Target="../tags/tag24.xml"/><Relationship Id="rId46" Type="http://schemas.openxmlformats.org/officeDocument/2006/relationships/tags" Target="../tags/tag32.xml"/><Relationship Id="rId59" Type="http://schemas.openxmlformats.org/officeDocument/2006/relationships/tags" Target="../tags/tag45.xml"/><Relationship Id="rId67" Type="http://schemas.openxmlformats.org/officeDocument/2006/relationships/tags" Target="../tags/tag53.xml"/><Relationship Id="rId20" Type="http://schemas.openxmlformats.org/officeDocument/2006/relationships/tags" Target="../tags/tag6.xml"/><Relationship Id="rId41" Type="http://schemas.openxmlformats.org/officeDocument/2006/relationships/tags" Target="../tags/tag27.xml"/><Relationship Id="rId54" Type="http://schemas.openxmlformats.org/officeDocument/2006/relationships/tags" Target="../tags/tag40.xml"/><Relationship Id="rId62" Type="http://schemas.openxmlformats.org/officeDocument/2006/relationships/tags" Target="../tags/tag48.xml"/><Relationship Id="rId70" Type="http://schemas.openxmlformats.org/officeDocument/2006/relationships/tags" Target="../tags/tag56.xml"/><Relationship Id="rId75" Type="http://schemas.openxmlformats.org/officeDocument/2006/relationships/tags" Target="../tags/tag61.xml"/><Relationship Id="rId83"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vmlDrawing" Target="../drawings/vmlDrawing1.vml"/><Relationship Id="rId23" Type="http://schemas.openxmlformats.org/officeDocument/2006/relationships/tags" Target="../tags/tag9.xml"/><Relationship Id="rId28" Type="http://schemas.openxmlformats.org/officeDocument/2006/relationships/tags" Target="../tags/tag14.xml"/><Relationship Id="rId36" Type="http://schemas.openxmlformats.org/officeDocument/2006/relationships/tags" Target="../tags/tag22.xml"/><Relationship Id="rId49" Type="http://schemas.openxmlformats.org/officeDocument/2006/relationships/tags" Target="../tags/tag35.xml"/><Relationship Id="rId57" Type="http://schemas.openxmlformats.org/officeDocument/2006/relationships/tags" Target="../tags/tag43.xml"/><Relationship Id="rId10" Type="http://schemas.openxmlformats.org/officeDocument/2006/relationships/slideLayout" Target="../slideLayouts/slideLayout10.xml"/><Relationship Id="rId31" Type="http://schemas.openxmlformats.org/officeDocument/2006/relationships/tags" Target="../tags/tag17.xml"/><Relationship Id="rId44" Type="http://schemas.openxmlformats.org/officeDocument/2006/relationships/tags" Target="../tags/tag30.xml"/><Relationship Id="rId52" Type="http://schemas.openxmlformats.org/officeDocument/2006/relationships/tags" Target="../tags/tag38.xml"/><Relationship Id="rId60" Type="http://schemas.openxmlformats.org/officeDocument/2006/relationships/tags" Target="../tags/tag46.xml"/><Relationship Id="rId65" Type="http://schemas.openxmlformats.org/officeDocument/2006/relationships/tags" Target="../tags/tag51.xml"/><Relationship Id="rId73" Type="http://schemas.openxmlformats.org/officeDocument/2006/relationships/tags" Target="../tags/tag59.xml"/><Relationship Id="rId78" Type="http://schemas.openxmlformats.org/officeDocument/2006/relationships/tags" Target="../tags/tag64.xml"/><Relationship Id="rId81" Type="http://schemas.openxmlformats.org/officeDocument/2006/relationships/tags" Target="../tags/tag67.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tags" Target="../tags/tag4.xml"/><Relationship Id="rId39" Type="http://schemas.openxmlformats.org/officeDocument/2006/relationships/tags" Target="../tags/tag25.xml"/><Relationship Id="rId34" Type="http://schemas.openxmlformats.org/officeDocument/2006/relationships/tags" Target="../tags/tag20.xml"/><Relationship Id="rId50" Type="http://schemas.openxmlformats.org/officeDocument/2006/relationships/tags" Target="../tags/tag36.xml"/><Relationship Id="rId55" Type="http://schemas.openxmlformats.org/officeDocument/2006/relationships/tags" Target="../tags/tag41.xml"/><Relationship Id="rId76" Type="http://schemas.openxmlformats.org/officeDocument/2006/relationships/tags" Target="../tags/tag62.xml"/><Relationship Id="rId7" Type="http://schemas.openxmlformats.org/officeDocument/2006/relationships/slideLayout" Target="../slideLayouts/slideLayout7.xml"/><Relationship Id="rId71" Type="http://schemas.openxmlformats.org/officeDocument/2006/relationships/tags" Target="../tags/tag57.xml"/><Relationship Id="rId2" Type="http://schemas.openxmlformats.org/officeDocument/2006/relationships/slideLayout" Target="../slideLayouts/slideLayout2.xml"/><Relationship Id="rId29" Type="http://schemas.openxmlformats.org/officeDocument/2006/relationships/tags" Target="../tags/tag15.xml"/><Relationship Id="rId24" Type="http://schemas.openxmlformats.org/officeDocument/2006/relationships/tags" Target="../tags/tag10.xml"/><Relationship Id="rId40" Type="http://schemas.openxmlformats.org/officeDocument/2006/relationships/tags" Target="../tags/tag26.xml"/><Relationship Id="rId45" Type="http://schemas.openxmlformats.org/officeDocument/2006/relationships/tags" Target="../tags/tag31.xml"/><Relationship Id="rId66" Type="http://schemas.openxmlformats.org/officeDocument/2006/relationships/tags" Target="../tags/tag5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p:cNvGraphicFramePr>
          <p:nvPr>
            <p:custDataLst>
              <p:tags r:id="rId16"/>
            </p:custDataLst>
            <p:extLst>
              <p:ext uri="{D42A27DB-BD31-4B8C-83A1-F6EECF244321}">
                <p14:modId xmlns:p14="http://schemas.microsoft.com/office/powerpoint/2010/main" val="212446412"/>
              </p:ext>
            </p:extLst>
          </p:nvPr>
        </p:nvGraphicFramePr>
        <p:xfrm>
          <a:off x="1" y="0"/>
          <a:ext cx="215979" cy="161975"/>
        </p:xfrm>
        <a:graphic>
          <a:graphicData uri="http://schemas.openxmlformats.org/presentationml/2006/ole">
            <mc:AlternateContent xmlns:mc="http://schemas.openxmlformats.org/markup-compatibility/2006">
              <mc:Choice xmlns:v="urn:schemas-microsoft-com:vml" Requires="v">
                <p:oleObj spid="_x0000_s1026" name="think-cell Slide" r:id="rId83" imgW="270" imgH="270" progId="TCLayout.ActiveDocument.1">
                  <p:embed/>
                </p:oleObj>
              </mc:Choice>
              <mc:Fallback>
                <p:oleObj name="think-cell Slide" r:id="rId83" imgW="270" imgH="270" progId="TCLayout.ActiveDocument.1">
                  <p:embed/>
                  <p:pic>
                    <p:nvPicPr>
                      <p:cNvPr id="2" name="Object 1" hidden="1"/>
                      <p:cNvPicPr/>
                      <p:nvPr/>
                    </p:nvPicPr>
                    <p:blipFill>
                      <a:blip r:embed="rId84"/>
                      <a:stretch>
                        <a:fillRect/>
                      </a:stretch>
                    </p:blipFill>
                    <p:spPr>
                      <a:xfrm>
                        <a:off x="1" y="0"/>
                        <a:ext cx="215979" cy="161975"/>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4DECF405-9BE0-4DFA-9830-F84E5BB1EADA}"/>
              </a:ext>
            </a:extLst>
          </p:cNvPr>
          <p:cNvSpPr/>
          <p:nvPr userDrawn="1">
            <p:custDataLst>
              <p:tags r:id="rId17"/>
            </p:custDataLst>
          </p:nvPr>
        </p:nvSpPr>
        <p:spPr>
          <a:xfrm>
            <a:off x="4" y="6"/>
            <a:ext cx="158751" cy="158751"/>
          </a:xfrm>
          <a:prstGeom prst="rect">
            <a:avLst/>
          </a:pr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lang="nl-NL" sz="2800" b="0" i="0" baseline="0">
              <a:solidFill>
                <a:schemeClr val="tx1"/>
              </a:solidFill>
              <a:latin typeface="Andada" panose="02000000000000000000"/>
              <a:ea typeface="ＭＳ Ｐゴシック" panose="020B0600070205080204" pitchFamily="34" charset="-128"/>
              <a:cs typeface="+mj-cs"/>
              <a:sym typeface="Andada" panose="02000000000000000000"/>
            </a:endParaRPr>
          </a:p>
        </p:txBody>
      </p:sp>
      <p:grpSp>
        <p:nvGrpSpPr>
          <p:cNvPr id="82" name="FlowLine" hidden="1">
            <a:extLst>
              <a:ext uri="{FF2B5EF4-FFF2-40B4-BE49-F238E27FC236}">
                <a16:creationId xmlns:a16="http://schemas.microsoft.com/office/drawing/2014/main" id="{A6CDAA08-2C5D-497C-9191-E9226F837A21}"/>
              </a:ext>
            </a:extLst>
          </p:cNvPr>
          <p:cNvGrpSpPr/>
          <p:nvPr userDrawn="1">
            <p:custDataLst>
              <p:tags r:id="rId18"/>
            </p:custDataLst>
          </p:nvPr>
        </p:nvGrpSpPr>
        <p:grpSpPr>
          <a:xfrm>
            <a:off x="1036653" y="4748123"/>
            <a:ext cx="5079595" cy="1337991"/>
            <a:chOff x="5905500" y="3124200"/>
            <a:chExt cx="4978400" cy="1311354"/>
          </a:xfrm>
        </p:grpSpPr>
        <p:grpSp>
          <p:nvGrpSpPr>
            <p:cNvPr id="83" name="Group 82">
              <a:extLst>
                <a:ext uri="{FF2B5EF4-FFF2-40B4-BE49-F238E27FC236}">
                  <a16:creationId xmlns:a16="http://schemas.microsoft.com/office/drawing/2014/main" id="{827DA976-D5BE-4015-A977-74EA452DBA81}"/>
                </a:ext>
              </a:extLst>
            </p:cNvPr>
            <p:cNvGrpSpPr/>
            <p:nvPr>
              <p:custDataLst>
                <p:tags r:id="rId74"/>
              </p:custDataLst>
            </p:nvPr>
          </p:nvGrpSpPr>
          <p:grpSpPr>
            <a:xfrm>
              <a:off x="5905500" y="3124200"/>
              <a:ext cx="1828800" cy="914400"/>
              <a:chOff x="5905500" y="3124200"/>
              <a:chExt cx="1828800" cy="914400"/>
            </a:xfrm>
          </p:grpSpPr>
          <p:sp>
            <p:nvSpPr>
              <p:cNvPr id="151" name="Freeform: Shape 150">
                <a:extLst>
                  <a:ext uri="{FF2B5EF4-FFF2-40B4-BE49-F238E27FC236}">
                    <a16:creationId xmlns:a16="http://schemas.microsoft.com/office/drawing/2014/main" id="{3B443A03-ED53-4CBC-9685-ED2243EAE580}"/>
                  </a:ext>
                </a:extLst>
              </p:cNvPr>
              <p:cNvSpPr/>
              <p:nvPr>
                <p:custDataLst>
                  <p:tags r:id="rId81"/>
                </p:custDataLst>
              </p:nvPr>
            </p:nvSpPr>
            <p:spPr>
              <a:xfrm>
                <a:off x="5905500" y="3124200"/>
                <a:ext cx="1828800" cy="914400"/>
              </a:xfrm>
              <a:custGeom>
                <a:avLst/>
                <a:gdLst>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8800" h="914400">
                    <a:moveTo>
                      <a:pt x="0" y="0"/>
                    </a:moveTo>
                    <a:lnTo>
                      <a:pt x="1664208" y="0"/>
                    </a:lnTo>
                    <a:lnTo>
                      <a:pt x="1828800" y="457200"/>
                    </a:lnTo>
                    <a:lnTo>
                      <a:pt x="1664208" y="914400"/>
                    </a:lnTo>
                    <a:lnTo>
                      <a:pt x="0" y="914400"/>
                    </a:lnTo>
                    <a:lnTo>
                      <a:pt x="0" y="457200"/>
                    </a:lnTo>
                    <a:close/>
                  </a:path>
                </a:pathLst>
              </a:cu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nl-NL" sz="1600">
                  <a:solidFill>
                    <a:schemeClr val="tx1"/>
                  </a:solidFill>
                  <a:latin typeface="+mn-lt"/>
                  <a:ea typeface="+mn-ea"/>
                  <a:sym typeface="+mn-lt"/>
                </a:endParaRPr>
              </a:p>
            </p:txBody>
          </p:sp>
          <p:sp>
            <p:nvSpPr>
              <p:cNvPr id="152" name="TextBox 151">
                <a:extLst>
                  <a:ext uri="{FF2B5EF4-FFF2-40B4-BE49-F238E27FC236}">
                    <a16:creationId xmlns:a16="http://schemas.microsoft.com/office/drawing/2014/main" id="{FB650E0C-CB2C-41AE-844E-3A77DA61C90F}"/>
                  </a:ext>
                </a:extLst>
              </p:cNvPr>
              <p:cNvSpPr txBox="1"/>
              <p:nvPr>
                <p:custDataLst>
                  <p:tags r:id="rId82"/>
                </p:custDataLst>
              </p:nvPr>
            </p:nvSpPr>
            <p:spPr>
              <a:xfrm>
                <a:off x="5969000" y="3187700"/>
                <a:ext cx="1524000" cy="75238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sz="1600" baseline="0">
                    <a:latin typeface="+mn-lt"/>
                  </a:defRPr>
                </a:lvl1pPr>
                <a:lvl2pPr marL="179997" lvl="1" indent="-179997" defTabSz="895350" eaLnBrk="1" hangingPunct="1">
                  <a:buClr>
                    <a:schemeClr val="tx1"/>
                  </a:buClr>
                  <a:buSzPct val="100000"/>
                  <a:buFont typeface="Arial" pitchFamily="34" charset="0"/>
                  <a:buChar char="•"/>
                  <a:defRPr sz="1600" baseline="0">
                    <a:latin typeface="+mn-lt"/>
                  </a:defRPr>
                </a:lvl2pPr>
                <a:lvl3pPr marL="359994" lvl="2" indent="-179997" defTabSz="895350" eaLnBrk="1" hangingPunct="1">
                  <a:buClr>
                    <a:schemeClr val="tx1"/>
                  </a:buClr>
                  <a:buSzPct val="100000"/>
                  <a:buFont typeface="Arial" panose="020B0604020202020204" pitchFamily="34" charset="0"/>
                  <a:buChar char="–"/>
                  <a:defRPr sz="1600" baseline="0">
                    <a:latin typeface="+mn-lt"/>
                  </a:defRPr>
                </a:lvl3pPr>
                <a:lvl4pPr marL="539991" lvl="3" indent="-179997" defTabSz="895350" eaLnBrk="1" hangingPunct="1">
                  <a:buClr>
                    <a:schemeClr val="tx1"/>
                  </a:buClr>
                  <a:buSzPct val="100000"/>
                  <a:buFont typeface="Arial" pitchFamily="34" charset="0"/>
                  <a:buChar char="»"/>
                  <a:defRPr sz="1600" baseline="0">
                    <a:latin typeface="+mn-lt"/>
                  </a:defRPr>
                </a:lvl4pPr>
                <a:lvl5pPr marL="719988" lvl="4" indent="-179997" defTabSz="895350" eaLnBrk="1" hangingPunct="1">
                  <a:buClr>
                    <a:schemeClr val="tx2"/>
                  </a:buClr>
                  <a:buSzPct val="100000"/>
                  <a:buFont typeface="Arial" panose="020B0604020202020204" pitchFamily="34" charset="0"/>
                  <a:buChar char="›"/>
                  <a:defRPr sz="1600" baseline="0">
                    <a:latin typeface="+mn-lt"/>
                  </a:defRPr>
                </a:lvl5pPr>
                <a:lvl6pPr marL="749808" indent="-130175" defTabSz="895350" fontAlgn="base">
                  <a:spcBef>
                    <a:spcPct val="0"/>
                  </a:spcBef>
                  <a:spcAft>
                    <a:spcPct val="0"/>
                  </a:spcAft>
                  <a:buClr>
                    <a:schemeClr val="tx2"/>
                  </a:buClr>
                  <a:buSzPct val="89000"/>
                  <a:buFont typeface="Arial" charset="0"/>
                  <a:buChar char="-"/>
                  <a:defRPr sz="1600" baseline="0">
                    <a:latin typeface="+mn-lt"/>
                  </a:defRPr>
                </a:lvl6pPr>
                <a:lvl7pPr marL="749808" indent="-130175" defTabSz="895350" fontAlgn="base">
                  <a:spcBef>
                    <a:spcPct val="0"/>
                  </a:spcBef>
                  <a:spcAft>
                    <a:spcPct val="0"/>
                  </a:spcAft>
                  <a:buClr>
                    <a:schemeClr val="tx2"/>
                  </a:buClr>
                  <a:buSzPct val="89000"/>
                  <a:buFont typeface="Arial" charset="0"/>
                  <a:buChar char="-"/>
                  <a:defRPr sz="1600" baseline="0">
                    <a:latin typeface="+mn-lt"/>
                  </a:defRPr>
                </a:lvl7pPr>
                <a:lvl8pPr marL="749808" indent="-130175" defTabSz="895350" fontAlgn="base">
                  <a:spcBef>
                    <a:spcPct val="0"/>
                  </a:spcBef>
                  <a:spcAft>
                    <a:spcPct val="0"/>
                  </a:spcAft>
                  <a:buClr>
                    <a:schemeClr val="tx2"/>
                  </a:buClr>
                  <a:buSzPct val="89000"/>
                  <a:buFont typeface="Arial" charset="0"/>
                  <a:buChar char="-"/>
                  <a:defRPr sz="1600" baseline="0">
                    <a:latin typeface="+mn-lt"/>
                  </a:defRPr>
                </a:lvl8pPr>
                <a:lvl9pPr marL="749808" indent="-130175" defTabSz="895350" fontAlgn="base">
                  <a:spcBef>
                    <a:spcPct val="0"/>
                  </a:spcBef>
                  <a:spcAft>
                    <a:spcPct val="0"/>
                  </a:spcAft>
                  <a:buClr>
                    <a:schemeClr val="tx2"/>
                  </a:buClr>
                  <a:buSzPct val="89000"/>
                  <a:buFont typeface="Arial" charset="0"/>
                  <a:buChar char="-"/>
                  <a:defRPr sz="1600" baseline="0">
                    <a:latin typeface="+mn-lt"/>
                  </a:defRPr>
                </a:lvl9pPr>
              </a:lstStyle>
              <a:p>
                <a:pPr lvl="0"/>
                <a:r>
                  <a:rPr lang="nl-NL" sz="1600" b="1">
                    <a:latin typeface="+mn-lt"/>
                    <a:ea typeface="+mn-ea"/>
                    <a:sym typeface="+mn-lt"/>
                  </a:rPr>
                  <a:t>Text</a:t>
                </a:r>
              </a:p>
            </p:txBody>
          </p:sp>
        </p:grpSp>
        <p:grpSp>
          <p:nvGrpSpPr>
            <p:cNvPr id="84" name="Group 83">
              <a:extLst>
                <a:ext uri="{FF2B5EF4-FFF2-40B4-BE49-F238E27FC236}">
                  <a16:creationId xmlns:a16="http://schemas.microsoft.com/office/drawing/2014/main" id="{07ACA8B6-27C1-409B-B73D-D538DCAE43F9}"/>
                </a:ext>
              </a:extLst>
            </p:cNvPr>
            <p:cNvGrpSpPr/>
            <p:nvPr>
              <p:custDataLst>
                <p:tags r:id="rId75"/>
              </p:custDataLst>
            </p:nvPr>
          </p:nvGrpSpPr>
          <p:grpSpPr>
            <a:xfrm>
              <a:off x="7480300" y="3124200"/>
              <a:ext cx="1828800" cy="914400"/>
              <a:chOff x="6057900" y="3276600"/>
              <a:chExt cx="1828800" cy="914400"/>
            </a:xfrm>
          </p:grpSpPr>
          <p:sp>
            <p:nvSpPr>
              <p:cNvPr id="91" name="Freeform: Shape 90">
                <a:extLst>
                  <a:ext uri="{FF2B5EF4-FFF2-40B4-BE49-F238E27FC236}">
                    <a16:creationId xmlns:a16="http://schemas.microsoft.com/office/drawing/2014/main" id="{E99FE415-5A84-4374-9C1E-65847112F08F}"/>
                  </a:ext>
                </a:extLst>
              </p:cNvPr>
              <p:cNvSpPr/>
              <p:nvPr>
                <p:custDataLst>
                  <p:tags r:id="rId79"/>
                </p:custDataLst>
              </p:nvPr>
            </p:nvSpPr>
            <p:spPr>
              <a:xfrm>
                <a:off x="6057900" y="3276600"/>
                <a:ext cx="1828800" cy="914400"/>
              </a:xfrm>
              <a:custGeom>
                <a:avLst/>
                <a:gdLst>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164592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164592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164592 w 1828800"/>
                  <a:gd name="connsiteY5" fmla="*/ 45720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8800" h="914400">
                    <a:moveTo>
                      <a:pt x="0" y="0"/>
                    </a:moveTo>
                    <a:lnTo>
                      <a:pt x="1664208" y="0"/>
                    </a:lnTo>
                    <a:lnTo>
                      <a:pt x="1828800" y="457200"/>
                    </a:lnTo>
                    <a:lnTo>
                      <a:pt x="1664208" y="914400"/>
                    </a:lnTo>
                    <a:lnTo>
                      <a:pt x="0" y="914400"/>
                    </a:lnTo>
                    <a:lnTo>
                      <a:pt x="164592" y="457200"/>
                    </a:lnTo>
                    <a:close/>
                  </a:path>
                </a:pathLst>
              </a:cu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nl-NL" sz="1600">
                  <a:solidFill>
                    <a:schemeClr val="tx1"/>
                  </a:solidFill>
                  <a:latin typeface="+mn-lt"/>
                  <a:ea typeface="+mn-ea"/>
                  <a:sym typeface="+mn-lt"/>
                </a:endParaRPr>
              </a:p>
            </p:txBody>
          </p:sp>
          <p:sp>
            <p:nvSpPr>
              <p:cNvPr id="92" name="TextBox 91">
                <a:extLst>
                  <a:ext uri="{FF2B5EF4-FFF2-40B4-BE49-F238E27FC236}">
                    <a16:creationId xmlns:a16="http://schemas.microsoft.com/office/drawing/2014/main" id="{21692A66-52EC-4D52-89C2-D11E1EE90C4C}"/>
                  </a:ext>
                </a:extLst>
              </p:cNvPr>
              <p:cNvSpPr txBox="1"/>
              <p:nvPr>
                <p:custDataLst>
                  <p:tags r:id="rId80"/>
                </p:custDataLst>
              </p:nvPr>
            </p:nvSpPr>
            <p:spPr>
              <a:xfrm>
                <a:off x="6273292" y="3340100"/>
                <a:ext cx="1448816" cy="76747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sz="1600" baseline="0">
                    <a:latin typeface="+mn-lt"/>
                  </a:defRPr>
                </a:lvl1pPr>
                <a:lvl2pPr marL="179997" lvl="1" indent="-179997" defTabSz="895350" eaLnBrk="1" hangingPunct="1">
                  <a:buClr>
                    <a:schemeClr val="tx1"/>
                  </a:buClr>
                  <a:buSzPct val="100000"/>
                  <a:buFont typeface="Arial" pitchFamily="34" charset="0"/>
                  <a:buChar char="•"/>
                  <a:defRPr sz="1600" baseline="0">
                    <a:latin typeface="+mn-lt"/>
                  </a:defRPr>
                </a:lvl2pPr>
                <a:lvl3pPr marL="359994" lvl="2" indent="-179997" defTabSz="895350" eaLnBrk="1" hangingPunct="1">
                  <a:buClr>
                    <a:schemeClr val="tx1"/>
                  </a:buClr>
                  <a:buSzPct val="100000"/>
                  <a:buFont typeface="Arial" panose="020B0604020202020204" pitchFamily="34" charset="0"/>
                  <a:buChar char="–"/>
                  <a:defRPr sz="1600" baseline="0">
                    <a:latin typeface="+mn-lt"/>
                  </a:defRPr>
                </a:lvl3pPr>
                <a:lvl4pPr marL="539991" lvl="3" indent="-179997" defTabSz="895350" eaLnBrk="1" hangingPunct="1">
                  <a:buClr>
                    <a:schemeClr val="tx1"/>
                  </a:buClr>
                  <a:buSzPct val="100000"/>
                  <a:buFont typeface="Arial" pitchFamily="34" charset="0"/>
                  <a:buChar char="»"/>
                  <a:defRPr sz="1600" baseline="0">
                    <a:latin typeface="+mn-lt"/>
                  </a:defRPr>
                </a:lvl4pPr>
                <a:lvl5pPr marL="719988" lvl="4" indent="-179997" defTabSz="895350" eaLnBrk="1" hangingPunct="1">
                  <a:buClr>
                    <a:schemeClr val="tx2"/>
                  </a:buClr>
                  <a:buSzPct val="100000"/>
                  <a:buFont typeface="Arial" panose="020B0604020202020204" pitchFamily="34" charset="0"/>
                  <a:buChar char="›"/>
                  <a:defRPr sz="1600" baseline="0">
                    <a:latin typeface="+mn-lt"/>
                  </a:defRPr>
                </a:lvl5pPr>
                <a:lvl6pPr marL="749808" indent="-130175" defTabSz="895350" fontAlgn="base">
                  <a:spcBef>
                    <a:spcPct val="0"/>
                  </a:spcBef>
                  <a:spcAft>
                    <a:spcPct val="0"/>
                  </a:spcAft>
                  <a:buClr>
                    <a:schemeClr val="tx2"/>
                  </a:buClr>
                  <a:buSzPct val="89000"/>
                  <a:buFont typeface="Arial" charset="0"/>
                  <a:buChar char="-"/>
                  <a:defRPr sz="1600" baseline="0">
                    <a:latin typeface="+mn-lt"/>
                  </a:defRPr>
                </a:lvl6pPr>
                <a:lvl7pPr marL="749808" indent="-130175" defTabSz="895350" fontAlgn="base">
                  <a:spcBef>
                    <a:spcPct val="0"/>
                  </a:spcBef>
                  <a:spcAft>
                    <a:spcPct val="0"/>
                  </a:spcAft>
                  <a:buClr>
                    <a:schemeClr val="tx2"/>
                  </a:buClr>
                  <a:buSzPct val="89000"/>
                  <a:buFont typeface="Arial" charset="0"/>
                  <a:buChar char="-"/>
                  <a:defRPr sz="1600" baseline="0">
                    <a:latin typeface="+mn-lt"/>
                  </a:defRPr>
                </a:lvl7pPr>
                <a:lvl8pPr marL="749808" indent="-130175" defTabSz="895350" fontAlgn="base">
                  <a:spcBef>
                    <a:spcPct val="0"/>
                  </a:spcBef>
                  <a:spcAft>
                    <a:spcPct val="0"/>
                  </a:spcAft>
                  <a:buClr>
                    <a:schemeClr val="tx2"/>
                  </a:buClr>
                  <a:buSzPct val="89000"/>
                  <a:buFont typeface="Arial" charset="0"/>
                  <a:buChar char="-"/>
                  <a:defRPr sz="1600" baseline="0">
                    <a:latin typeface="+mn-lt"/>
                  </a:defRPr>
                </a:lvl8pPr>
                <a:lvl9pPr marL="749808" indent="-130175" defTabSz="895350" fontAlgn="base">
                  <a:spcBef>
                    <a:spcPct val="0"/>
                  </a:spcBef>
                  <a:spcAft>
                    <a:spcPct val="0"/>
                  </a:spcAft>
                  <a:buClr>
                    <a:schemeClr val="tx2"/>
                  </a:buClr>
                  <a:buSzPct val="89000"/>
                  <a:buFont typeface="Arial" charset="0"/>
                  <a:buChar char="-"/>
                  <a:defRPr sz="1600" baseline="0">
                    <a:latin typeface="+mn-lt"/>
                  </a:defRPr>
                </a:lvl9pPr>
              </a:lstStyle>
              <a:p>
                <a:pPr lvl="0"/>
                <a:r>
                  <a:rPr lang="nl-NL" sz="1600" b="1">
                    <a:latin typeface="+mn-lt"/>
                    <a:ea typeface="+mn-ea"/>
                    <a:sym typeface="+mn-lt"/>
                  </a:rPr>
                  <a:t>Text</a:t>
                </a:r>
              </a:p>
            </p:txBody>
          </p:sp>
        </p:grpSp>
        <p:grpSp>
          <p:nvGrpSpPr>
            <p:cNvPr id="85" name="Group 84">
              <a:extLst>
                <a:ext uri="{FF2B5EF4-FFF2-40B4-BE49-F238E27FC236}">
                  <a16:creationId xmlns:a16="http://schemas.microsoft.com/office/drawing/2014/main" id="{88442098-6AB6-4AC7-8B39-B4239BDE5838}"/>
                </a:ext>
              </a:extLst>
            </p:cNvPr>
            <p:cNvGrpSpPr/>
            <p:nvPr>
              <p:custDataLst>
                <p:tags r:id="rId76"/>
              </p:custDataLst>
            </p:nvPr>
          </p:nvGrpSpPr>
          <p:grpSpPr>
            <a:xfrm>
              <a:off x="9055100" y="3124200"/>
              <a:ext cx="1828800" cy="914400"/>
              <a:chOff x="6057900" y="3276600"/>
              <a:chExt cx="1828800" cy="914400"/>
            </a:xfrm>
          </p:grpSpPr>
          <p:sp>
            <p:nvSpPr>
              <p:cNvPr id="89" name="Freeform: Shape 88">
                <a:extLst>
                  <a:ext uri="{FF2B5EF4-FFF2-40B4-BE49-F238E27FC236}">
                    <a16:creationId xmlns:a16="http://schemas.microsoft.com/office/drawing/2014/main" id="{EA0883F0-BF6F-4F10-98AE-58DDEE99A35A}"/>
                  </a:ext>
                </a:extLst>
              </p:cNvPr>
              <p:cNvSpPr/>
              <p:nvPr>
                <p:custDataLst>
                  <p:tags r:id="rId77"/>
                </p:custDataLst>
              </p:nvPr>
            </p:nvSpPr>
            <p:spPr>
              <a:xfrm>
                <a:off x="6057900" y="3276600"/>
                <a:ext cx="1828800" cy="914400"/>
              </a:xfrm>
              <a:custGeom>
                <a:avLst/>
                <a:gdLst>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164592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164592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164592 w 1828800"/>
                  <a:gd name="connsiteY5" fmla="*/ 45720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8800" h="914400">
                    <a:moveTo>
                      <a:pt x="0" y="0"/>
                    </a:moveTo>
                    <a:lnTo>
                      <a:pt x="1664208" y="0"/>
                    </a:lnTo>
                    <a:lnTo>
                      <a:pt x="1828800" y="457200"/>
                    </a:lnTo>
                    <a:lnTo>
                      <a:pt x="1664208" y="914400"/>
                    </a:lnTo>
                    <a:lnTo>
                      <a:pt x="0" y="914400"/>
                    </a:lnTo>
                    <a:lnTo>
                      <a:pt x="164592" y="457200"/>
                    </a:lnTo>
                    <a:close/>
                  </a:path>
                </a:pathLst>
              </a:cu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nl-NL" sz="1600">
                  <a:solidFill>
                    <a:schemeClr val="tx1"/>
                  </a:solidFill>
                  <a:latin typeface="+mn-lt"/>
                  <a:ea typeface="+mn-ea"/>
                  <a:sym typeface="+mn-lt"/>
                </a:endParaRPr>
              </a:p>
            </p:txBody>
          </p:sp>
          <p:sp>
            <p:nvSpPr>
              <p:cNvPr id="90" name="TextBox 89">
                <a:extLst>
                  <a:ext uri="{FF2B5EF4-FFF2-40B4-BE49-F238E27FC236}">
                    <a16:creationId xmlns:a16="http://schemas.microsoft.com/office/drawing/2014/main" id="{C52EEFDB-B329-47A9-B2CF-25FA2C736DA6}"/>
                  </a:ext>
                </a:extLst>
              </p:cNvPr>
              <p:cNvSpPr txBox="1"/>
              <p:nvPr>
                <p:custDataLst>
                  <p:tags r:id="rId78"/>
                </p:custDataLst>
              </p:nvPr>
            </p:nvSpPr>
            <p:spPr>
              <a:xfrm>
                <a:off x="6273292" y="3340100"/>
                <a:ext cx="1448816" cy="76747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sz="1600" baseline="0">
                    <a:latin typeface="+mn-lt"/>
                  </a:defRPr>
                </a:lvl1pPr>
                <a:lvl2pPr marL="179997" lvl="1" indent="-179997" defTabSz="895350" eaLnBrk="1" hangingPunct="1">
                  <a:buClr>
                    <a:schemeClr val="tx1"/>
                  </a:buClr>
                  <a:buSzPct val="100000"/>
                  <a:buFont typeface="Arial" pitchFamily="34" charset="0"/>
                  <a:buChar char="•"/>
                  <a:defRPr sz="1600" baseline="0">
                    <a:latin typeface="+mn-lt"/>
                  </a:defRPr>
                </a:lvl2pPr>
                <a:lvl3pPr marL="359994" lvl="2" indent="-179997" defTabSz="895350" eaLnBrk="1" hangingPunct="1">
                  <a:buClr>
                    <a:schemeClr val="tx1"/>
                  </a:buClr>
                  <a:buSzPct val="100000"/>
                  <a:buFont typeface="Arial" panose="020B0604020202020204" pitchFamily="34" charset="0"/>
                  <a:buChar char="–"/>
                  <a:defRPr sz="1600" baseline="0">
                    <a:latin typeface="+mn-lt"/>
                  </a:defRPr>
                </a:lvl3pPr>
                <a:lvl4pPr marL="539991" lvl="3" indent="-179997" defTabSz="895350" eaLnBrk="1" hangingPunct="1">
                  <a:buClr>
                    <a:schemeClr val="tx1"/>
                  </a:buClr>
                  <a:buSzPct val="100000"/>
                  <a:buFont typeface="Arial" pitchFamily="34" charset="0"/>
                  <a:buChar char="»"/>
                  <a:defRPr sz="1600" baseline="0">
                    <a:latin typeface="+mn-lt"/>
                  </a:defRPr>
                </a:lvl4pPr>
                <a:lvl5pPr marL="719988" lvl="4" indent="-179997" defTabSz="895350" eaLnBrk="1" hangingPunct="1">
                  <a:buClr>
                    <a:schemeClr val="tx2"/>
                  </a:buClr>
                  <a:buSzPct val="100000"/>
                  <a:buFont typeface="Arial" panose="020B0604020202020204" pitchFamily="34" charset="0"/>
                  <a:buChar char="›"/>
                  <a:defRPr sz="1600" baseline="0">
                    <a:latin typeface="+mn-lt"/>
                  </a:defRPr>
                </a:lvl5pPr>
                <a:lvl6pPr marL="749808" indent="-130175" defTabSz="895350" fontAlgn="base">
                  <a:spcBef>
                    <a:spcPct val="0"/>
                  </a:spcBef>
                  <a:spcAft>
                    <a:spcPct val="0"/>
                  </a:spcAft>
                  <a:buClr>
                    <a:schemeClr val="tx2"/>
                  </a:buClr>
                  <a:buSzPct val="89000"/>
                  <a:buFont typeface="Arial" charset="0"/>
                  <a:buChar char="-"/>
                  <a:defRPr sz="1600" baseline="0">
                    <a:latin typeface="+mn-lt"/>
                  </a:defRPr>
                </a:lvl6pPr>
                <a:lvl7pPr marL="749808" indent="-130175" defTabSz="895350" fontAlgn="base">
                  <a:spcBef>
                    <a:spcPct val="0"/>
                  </a:spcBef>
                  <a:spcAft>
                    <a:spcPct val="0"/>
                  </a:spcAft>
                  <a:buClr>
                    <a:schemeClr val="tx2"/>
                  </a:buClr>
                  <a:buSzPct val="89000"/>
                  <a:buFont typeface="Arial" charset="0"/>
                  <a:buChar char="-"/>
                  <a:defRPr sz="1600" baseline="0">
                    <a:latin typeface="+mn-lt"/>
                  </a:defRPr>
                </a:lvl7pPr>
                <a:lvl8pPr marL="749808" indent="-130175" defTabSz="895350" fontAlgn="base">
                  <a:spcBef>
                    <a:spcPct val="0"/>
                  </a:spcBef>
                  <a:spcAft>
                    <a:spcPct val="0"/>
                  </a:spcAft>
                  <a:buClr>
                    <a:schemeClr val="tx2"/>
                  </a:buClr>
                  <a:buSzPct val="89000"/>
                  <a:buFont typeface="Arial" charset="0"/>
                  <a:buChar char="-"/>
                  <a:defRPr sz="1600" baseline="0">
                    <a:latin typeface="+mn-lt"/>
                  </a:defRPr>
                </a:lvl8pPr>
                <a:lvl9pPr marL="749808" indent="-130175" defTabSz="895350" fontAlgn="base">
                  <a:spcBef>
                    <a:spcPct val="0"/>
                  </a:spcBef>
                  <a:spcAft>
                    <a:spcPct val="0"/>
                  </a:spcAft>
                  <a:buClr>
                    <a:schemeClr val="tx2"/>
                  </a:buClr>
                  <a:buSzPct val="89000"/>
                  <a:buFont typeface="Arial" charset="0"/>
                  <a:buChar char="-"/>
                  <a:defRPr sz="1600" baseline="0">
                    <a:latin typeface="+mn-lt"/>
                  </a:defRPr>
                </a:lvl9pPr>
              </a:lstStyle>
              <a:p>
                <a:pPr lvl="0"/>
                <a:r>
                  <a:rPr lang="nl-NL" sz="1600" b="1">
                    <a:latin typeface="+mn-lt"/>
                    <a:ea typeface="+mn-ea"/>
                    <a:sym typeface="+mn-lt"/>
                  </a:rPr>
                  <a:t>Text</a:t>
                </a:r>
              </a:p>
            </p:txBody>
          </p:sp>
        </p:grpSp>
        <p:sp>
          <p:nvSpPr>
            <p:cNvPr id="86" name="TextBox 85">
              <a:extLst>
                <a:ext uri="{FF2B5EF4-FFF2-40B4-BE49-F238E27FC236}">
                  <a16:creationId xmlns:a16="http://schemas.microsoft.com/office/drawing/2014/main" id="{78011D69-C2E3-446B-BAA0-4AFFF8E1E6EC}"/>
                </a:ext>
              </a:extLst>
            </p:cNvPr>
            <p:cNvSpPr txBox="1"/>
            <p:nvPr/>
          </p:nvSpPr>
          <p:spPr>
            <a:xfrm>
              <a:off x="5969000" y="4189333"/>
              <a:ext cx="1524000"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sz="1600" baseline="0">
                  <a:latin typeface="+mn-lt"/>
                </a:defRPr>
              </a:lvl1pPr>
              <a:lvl2pPr marL="179997" lvl="1" indent="-179997" defTabSz="895350" eaLnBrk="1" hangingPunct="1">
                <a:buClr>
                  <a:schemeClr val="tx1"/>
                </a:buClr>
                <a:buSzPct val="100000"/>
                <a:buFont typeface="Arial" pitchFamily="34" charset="0"/>
                <a:buChar char="•"/>
                <a:defRPr sz="1600" baseline="0">
                  <a:latin typeface="+mn-lt"/>
                </a:defRPr>
              </a:lvl2pPr>
              <a:lvl3pPr marL="359994" lvl="2" indent="-179997" defTabSz="895350" eaLnBrk="1" hangingPunct="1">
                <a:buClr>
                  <a:schemeClr val="tx1"/>
                </a:buClr>
                <a:buSzPct val="100000"/>
                <a:buFont typeface="Arial" panose="020B0604020202020204" pitchFamily="34" charset="0"/>
                <a:buChar char="–"/>
                <a:defRPr sz="1600" baseline="0">
                  <a:latin typeface="+mn-lt"/>
                </a:defRPr>
              </a:lvl3pPr>
              <a:lvl4pPr marL="539991" lvl="3" indent="-179997" defTabSz="895350" eaLnBrk="1" hangingPunct="1">
                <a:buClr>
                  <a:schemeClr val="tx1"/>
                </a:buClr>
                <a:buSzPct val="100000"/>
                <a:buFont typeface="Arial" pitchFamily="34" charset="0"/>
                <a:buChar char="»"/>
                <a:defRPr sz="1600" baseline="0">
                  <a:latin typeface="+mn-lt"/>
                </a:defRPr>
              </a:lvl4pPr>
              <a:lvl5pPr marL="719988" lvl="4" indent="-179997" defTabSz="895350" eaLnBrk="1" hangingPunct="1">
                <a:buClr>
                  <a:schemeClr val="tx2"/>
                </a:buClr>
                <a:buSzPct val="100000"/>
                <a:buFont typeface="Arial" panose="020B0604020202020204" pitchFamily="34" charset="0"/>
                <a:buChar char="›"/>
                <a:defRPr sz="1600" baseline="0">
                  <a:latin typeface="+mn-lt"/>
                </a:defRPr>
              </a:lvl5pPr>
              <a:lvl6pPr marL="749808" indent="-130175" defTabSz="895350" fontAlgn="base">
                <a:spcBef>
                  <a:spcPct val="0"/>
                </a:spcBef>
                <a:spcAft>
                  <a:spcPct val="0"/>
                </a:spcAft>
                <a:buClr>
                  <a:schemeClr val="tx2"/>
                </a:buClr>
                <a:buSzPct val="89000"/>
                <a:buFont typeface="Arial" charset="0"/>
                <a:buChar char="-"/>
                <a:defRPr sz="1600" baseline="0">
                  <a:latin typeface="+mn-lt"/>
                </a:defRPr>
              </a:lvl6pPr>
              <a:lvl7pPr marL="749808" indent="-130175" defTabSz="895350" fontAlgn="base">
                <a:spcBef>
                  <a:spcPct val="0"/>
                </a:spcBef>
                <a:spcAft>
                  <a:spcPct val="0"/>
                </a:spcAft>
                <a:buClr>
                  <a:schemeClr val="tx2"/>
                </a:buClr>
                <a:buSzPct val="89000"/>
                <a:buFont typeface="Arial" charset="0"/>
                <a:buChar char="-"/>
                <a:defRPr sz="1600" baseline="0">
                  <a:latin typeface="+mn-lt"/>
                </a:defRPr>
              </a:lvl7pPr>
              <a:lvl8pPr marL="749808" indent="-130175" defTabSz="895350" fontAlgn="base">
                <a:spcBef>
                  <a:spcPct val="0"/>
                </a:spcBef>
                <a:spcAft>
                  <a:spcPct val="0"/>
                </a:spcAft>
                <a:buClr>
                  <a:schemeClr val="tx2"/>
                </a:buClr>
                <a:buSzPct val="89000"/>
                <a:buFont typeface="Arial" charset="0"/>
                <a:buChar char="-"/>
                <a:defRPr sz="1600" baseline="0">
                  <a:latin typeface="+mn-lt"/>
                </a:defRPr>
              </a:lvl8pPr>
              <a:lvl9pPr marL="749808" indent="-130175" defTabSz="895350" fontAlgn="base">
                <a:spcBef>
                  <a:spcPct val="0"/>
                </a:spcBef>
                <a:spcAft>
                  <a:spcPct val="0"/>
                </a:spcAft>
                <a:buClr>
                  <a:schemeClr val="tx2"/>
                </a:buClr>
                <a:buSzPct val="89000"/>
                <a:buFont typeface="Arial" charset="0"/>
                <a:buChar char="-"/>
                <a:defRPr sz="1600" baseline="0">
                  <a:latin typeface="+mn-lt"/>
                </a:defRPr>
              </a:lvl9pPr>
            </a:lstStyle>
            <a:p>
              <a:pPr lvl="1"/>
              <a:r>
                <a:rPr lang="nl-NL" sz="1600">
                  <a:latin typeface="+mn-lt"/>
                  <a:ea typeface="+mn-ea"/>
                  <a:sym typeface="+mn-lt"/>
                </a:rPr>
                <a:t>Text</a:t>
              </a:r>
            </a:p>
          </p:txBody>
        </p:sp>
        <p:sp>
          <p:nvSpPr>
            <p:cNvPr id="87" name="TextBox 86">
              <a:extLst>
                <a:ext uri="{FF2B5EF4-FFF2-40B4-BE49-F238E27FC236}">
                  <a16:creationId xmlns:a16="http://schemas.microsoft.com/office/drawing/2014/main" id="{50325E5F-28A0-479C-AF19-6B7871207F3F}"/>
                </a:ext>
              </a:extLst>
            </p:cNvPr>
            <p:cNvSpPr txBox="1"/>
            <p:nvPr/>
          </p:nvSpPr>
          <p:spPr>
            <a:xfrm>
              <a:off x="7695692" y="4189333"/>
              <a:ext cx="1524000"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sz="1600" baseline="0">
                  <a:latin typeface="+mn-lt"/>
                </a:defRPr>
              </a:lvl1pPr>
              <a:lvl2pPr marL="179997" lvl="1" indent="-179997" defTabSz="895350" eaLnBrk="1" hangingPunct="1">
                <a:buClr>
                  <a:schemeClr val="tx1"/>
                </a:buClr>
                <a:buSzPct val="100000"/>
                <a:buFont typeface="Arial" pitchFamily="34" charset="0"/>
                <a:buChar char="•"/>
                <a:defRPr sz="1600" baseline="0">
                  <a:latin typeface="+mn-lt"/>
                </a:defRPr>
              </a:lvl2pPr>
              <a:lvl3pPr marL="359994" lvl="2" indent="-179997" defTabSz="895350" eaLnBrk="1" hangingPunct="1">
                <a:buClr>
                  <a:schemeClr val="tx1"/>
                </a:buClr>
                <a:buSzPct val="100000"/>
                <a:buFont typeface="Arial" panose="020B0604020202020204" pitchFamily="34" charset="0"/>
                <a:buChar char="–"/>
                <a:defRPr sz="1600" baseline="0">
                  <a:latin typeface="+mn-lt"/>
                </a:defRPr>
              </a:lvl3pPr>
              <a:lvl4pPr marL="539991" lvl="3" indent="-179997" defTabSz="895350" eaLnBrk="1" hangingPunct="1">
                <a:buClr>
                  <a:schemeClr val="tx1"/>
                </a:buClr>
                <a:buSzPct val="100000"/>
                <a:buFont typeface="Arial" pitchFamily="34" charset="0"/>
                <a:buChar char="»"/>
                <a:defRPr sz="1600" baseline="0">
                  <a:latin typeface="+mn-lt"/>
                </a:defRPr>
              </a:lvl4pPr>
              <a:lvl5pPr marL="719988" lvl="4" indent="-179997" defTabSz="895350" eaLnBrk="1" hangingPunct="1">
                <a:buClr>
                  <a:schemeClr val="tx2"/>
                </a:buClr>
                <a:buSzPct val="100000"/>
                <a:buFont typeface="Arial" panose="020B0604020202020204" pitchFamily="34" charset="0"/>
                <a:buChar char="›"/>
                <a:defRPr sz="1600" baseline="0">
                  <a:latin typeface="+mn-lt"/>
                </a:defRPr>
              </a:lvl5pPr>
              <a:lvl6pPr marL="749808" indent="-130175" defTabSz="895350" fontAlgn="base">
                <a:spcBef>
                  <a:spcPct val="0"/>
                </a:spcBef>
                <a:spcAft>
                  <a:spcPct val="0"/>
                </a:spcAft>
                <a:buClr>
                  <a:schemeClr val="tx2"/>
                </a:buClr>
                <a:buSzPct val="89000"/>
                <a:buFont typeface="Arial" charset="0"/>
                <a:buChar char="-"/>
                <a:defRPr sz="1600" baseline="0">
                  <a:latin typeface="+mn-lt"/>
                </a:defRPr>
              </a:lvl6pPr>
              <a:lvl7pPr marL="749808" indent="-130175" defTabSz="895350" fontAlgn="base">
                <a:spcBef>
                  <a:spcPct val="0"/>
                </a:spcBef>
                <a:spcAft>
                  <a:spcPct val="0"/>
                </a:spcAft>
                <a:buClr>
                  <a:schemeClr val="tx2"/>
                </a:buClr>
                <a:buSzPct val="89000"/>
                <a:buFont typeface="Arial" charset="0"/>
                <a:buChar char="-"/>
                <a:defRPr sz="1600" baseline="0">
                  <a:latin typeface="+mn-lt"/>
                </a:defRPr>
              </a:lvl7pPr>
              <a:lvl8pPr marL="749808" indent="-130175" defTabSz="895350" fontAlgn="base">
                <a:spcBef>
                  <a:spcPct val="0"/>
                </a:spcBef>
                <a:spcAft>
                  <a:spcPct val="0"/>
                </a:spcAft>
                <a:buClr>
                  <a:schemeClr val="tx2"/>
                </a:buClr>
                <a:buSzPct val="89000"/>
                <a:buFont typeface="Arial" charset="0"/>
                <a:buChar char="-"/>
                <a:defRPr sz="1600" baseline="0">
                  <a:latin typeface="+mn-lt"/>
                </a:defRPr>
              </a:lvl8pPr>
              <a:lvl9pPr marL="749808" indent="-130175" defTabSz="895350" fontAlgn="base">
                <a:spcBef>
                  <a:spcPct val="0"/>
                </a:spcBef>
                <a:spcAft>
                  <a:spcPct val="0"/>
                </a:spcAft>
                <a:buClr>
                  <a:schemeClr val="tx2"/>
                </a:buClr>
                <a:buSzPct val="89000"/>
                <a:buFont typeface="Arial" charset="0"/>
                <a:buChar char="-"/>
                <a:defRPr sz="1600" baseline="0">
                  <a:latin typeface="+mn-lt"/>
                </a:defRPr>
              </a:lvl9pPr>
            </a:lstStyle>
            <a:p>
              <a:pPr lvl="1"/>
              <a:r>
                <a:rPr lang="nl-NL" sz="1600">
                  <a:latin typeface="+mn-lt"/>
                  <a:ea typeface="+mn-ea"/>
                  <a:sym typeface="+mn-lt"/>
                </a:rPr>
                <a:t>Text</a:t>
              </a:r>
            </a:p>
          </p:txBody>
        </p:sp>
        <p:sp>
          <p:nvSpPr>
            <p:cNvPr id="88" name="TextBox 87">
              <a:extLst>
                <a:ext uri="{FF2B5EF4-FFF2-40B4-BE49-F238E27FC236}">
                  <a16:creationId xmlns:a16="http://schemas.microsoft.com/office/drawing/2014/main" id="{EE6AB98E-DF04-42B8-AA37-EE19EAD3A270}"/>
                </a:ext>
              </a:extLst>
            </p:cNvPr>
            <p:cNvSpPr txBox="1"/>
            <p:nvPr/>
          </p:nvSpPr>
          <p:spPr>
            <a:xfrm>
              <a:off x="9270492" y="4189333"/>
              <a:ext cx="1524000"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sz="1600" baseline="0">
                  <a:latin typeface="+mn-lt"/>
                </a:defRPr>
              </a:lvl1pPr>
              <a:lvl2pPr marL="179997" lvl="1" indent="-179997" defTabSz="895350" eaLnBrk="1" hangingPunct="1">
                <a:buClr>
                  <a:schemeClr val="tx1"/>
                </a:buClr>
                <a:buSzPct val="100000"/>
                <a:buFont typeface="Arial" pitchFamily="34" charset="0"/>
                <a:buChar char="•"/>
                <a:defRPr sz="1600" baseline="0">
                  <a:latin typeface="+mn-lt"/>
                </a:defRPr>
              </a:lvl2pPr>
              <a:lvl3pPr marL="359994" lvl="2" indent="-179997" defTabSz="895350" eaLnBrk="1" hangingPunct="1">
                <a:buClr>
                  <a:schemeClr val="tx1"/>
                </a:buClr>
                <a:buSzPct val="100000"/>
                <a:buFont typeface="Arial" panose="020B0604020202020204" pitchFamily="34" charset="0"/>
                <a:buChar char="–"/>
                <a:defRPr sz="1600" baseline="0">
                  <a:latin typeface="+mn-lt"/>
                </a:defRPr>
              </a:lvl3pPr>
              <a:lvl4pPr marL="539991" lvl="3" indent="-179997" defTabSz="895350" eaLnBrk="1" hangingPunct="1">
                <a:buClr>
                  <a:schemeClr val="tx1"/>
                </a:buClr>
                <a:buSzPct val="100000"/>
                <a:buFont typeface="Arial" pitchFamily="34" charset="0"/>
                <a:buChar char="»"/>
                <a:defRPr sz="1600" baseline="0">
                  <a:latin typeface="+mn-lt"/>
                </a:defRPr>
              </a:lvl4pPr>
              <a:lvl5pPr marL="719988" lvl="4" indent="-179997" defTabSz="895350" eaLnBrk="1" hangingPunct="1">
                <a:buClr>
                  <a:schemeClr val="tx2"/>
                </a:buClr>
                <a:buSzPct val="100000"/>
                <a:buFont typeface="Arial" panose="020B0604020202020204" pitchFamily="34" charset="0"/>
                <a:buChar char="›"/>
                <a:defRPr sz="1600" baseline="0">
                  <a:latin typeface="+mn-lt"/>
                </a:defRPr>
              </a:lvl5pPr>
              <a:lvl6pPr marL="749808" indent="-130175" defTabSz="895350" fontAlgn="base">
                <a:spcBef>
                  <a:spcPct val="0"/>
                </a:spcBef>
                <a:spcAft>
                  <a:spcPct val="0"/>
                </a:spcAft>
                <a:buClr>
                  <a:schemeClr val="tx2"/>
                </a:buClr>
                <a:buSzPct val="89000"/>
                <a:buFont typeface="Arial" charset="0"/>
                <a:buChar char="-"/>
                <a:defRPr sz="1600" baseline="0">
                  <a:latin typeface="+mn-lt"/>
                </a:defRPr>
              </a:lvl6pPr>
              <a:lvl7pPr marL="749808" indent="-130175" defTabSz="895350" fontAlgn="base">
                <a:spcBef>
                  <a:spcPct val="0"/>
                </a:spcBef>
                <a:spcAft>
                  <a:spcPct val="0"/>
                </a:spcAft>
                <a:buClr>
                  <a:schemeClr val="tx2"/>
                </a:buClr>
                <a:buSzPct val="89000"/>
                <a:buFont typeface="Arial" charset="0"/>
                <a:buChar char="-"/>
                <a:defRPr sz="1600" baseline="0">
                  <a:latin typeface="+mn-lt"/>
                </a:defRPr>
              </a:lvl7pPr>
              <a:lvl8pPr marL="749808" indent="-130175" defTabSz="895350" fontAlgn="base">
                <a:spcBef>
                  <a:spcPct val="0"/>
                </a:spcBef>
                <a:spcAft>
                  <a:spcPct val="0"/>
                </a:spcAft>
                <a:buClr>
                  <a:schemeClr val="tx2"/>
                </a:buClr>
                <a:buSzPct val="89000"/>
                <a:buFont typeface="Arial" charset="0"/>
                <a:buChar char="-"/>
                <a:defRPr sz="1600" baseline="0">
                  <a:latin typeface="+mn-lt"/>
                </a:defRPr>
              </a:lvl8pPr>
              <a:lvl9pPr marL="749808" indent="-130175" defTabSz="895350" fontAlgn="base">
                <a:spcBef>
                  <a:spcPct val="0"/>
                </a:spcBef>
                <a:spcAft>
                  <a:spcPct val="0"/>
                </a:spcAft>
                <a:buClr>
                  <a:schemeClr val="tx2"/>
                </a:buClr>
                <a:buSzPct val="89000"/>
                <a:buFont typeface="Arial" charset="0"/>
                <a:buChar char="-"/>
                <a:defRPr sz="1600" baseline="0">
                  <a:latin typeface="+mn-lt"/>
                </a:defRPr>
              </a:lvl9pPr>
            </a:lstStyle>
            <a:p>
              <a:pPr lvl="1"/>
              <a:r>
                <a:rPr lang="nl-NL" sz="1600">
                  <a:latin typeface="+mn-lt"/>
                  <a:ea typeface="+mn-ea"/>
                  <a:sym typeface="+mn-lt"/>
                </a:rPr>
                <a:t>Text</a:t>
              </a:r>
            </a:p>
          </p:txBody>
        </p:sp>
      </p:grpSp>
      <p:grpSp>
        <p:nvGrpSpPr>
          <p:cNvPr id="153" name="FlowLine2" hidden="1">
            <a:extLst>
              <a:ext uri="{FF2B5EF4-FFF2-40B4-BE49-F238E27FC236}">
                <a16:creationId xmlns:a16="http://schemas.microsoft.com/office/drawing/2014/main" id="{EA95151A-A134-46F4-9830-A32D16619219}"/>
              </a:ext>
            </a:extLst>
          </p:cNvPr>
          <p:cNvGrpSpPr/>
          <p:nvPr userDrawn="1">
            <p:custDataLst>
              <p:tags r:id="rId19"/>
            </p:custDataLst>
          </p:nvPr>
        </p:nvGrpSpPr>
        <p:grpSpPr>
          <a:xfrm>
            <a:off x="6290145" y="4748125"/>
            <a:ext cx="5079595" cy="1338409"/>
            <a:chOff x="5905500" y="3124200"/>
            <a:chExt cx="4978400" cy="1311765"/>
          </a:xfrm>
          <a:solidFill>
            <a:schemeClr val="accent2"/>
          </a:solidFill>
        </p:grpSpPr>
        <p:grpSp>
          <p:nvGrpSpPr>
            <p:cNvPr id="154" name="Group 153">
              <a:extLst>
                <a:ext uri="{FF2B5EF4-FFF2-40B4-BE49-F238E27FC236}">
                  <a16:creationId xmlns:a16="http://schemas.microsoft.com/office/drawing/2014/main" id="{16E0A500-A586-430F-AA9F-D76C3683C482}"/>
                </a:ext>
              </a:extLst>
            </p:cNvPr>
            <p:cNvGrpSpPr/>
            <p:nvPr>
              <p:custDataLst>
                <p:tags r:id="rId65"/>
              </p:custDataLst>
            </p:nvPr>
          </p:nvGrpSpPr>
          <p:grpSpPr>
            <a:xfrm>
              <a:off x="5905500" y="3124200"/>
              <a:ext cx="1828800" cy="914400"/>
              <a:chOff x="5905500" y="3124200"/>
              <a:chExt cx="1828800" cy="914400"/>
            </a:xfrm>
            <a:grpFill/>
          </p:grpSpPr>
          <p:sp>
            <p:nvSpPr>
              <p:cNvPr id="164" name="Freeform: Shape 163">
                <a:extLst>
                  <a:ext uri="{FF2B5EF4-FFF2-40B4-BE49-F238E27FC236}">
                    <a16:creationId xmlns:a16="http://schemas.microsoft.com/office/drawing/2014/main" id="{56C979E7-1391-4571-806E-27AE4CC52D2A}"/>
                  </a:ext>
                </a:extLst>
              </p:cNvPr>
              <p:cNvSpPr/>
              <p:nvPr>
                <p:custDataLst>
                  <p:tags r:id="rId72"/>
                </p:custDataLst>
              </p:nvPr>
            </p:nvSpPr>
            <p:spPr>
              <a:xfrm>
                <a:off x="5905500" y="3124200"/>
                <a:ext cx="1828800" cy="914400"/>
              </a:xfrm>
              <a:custGeom>
                <a:avLst/>
                <a:gdLst>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8800" h="914400">
                    <a:moveTo>
                      <a:pt x="0" y="0"/>
                    </a:moveTo>
                    <a:lnTo>
                      <a:pt x="1664208" y="0"/>
                    </a:lnTo>
                    <a:lnTo>
                      <a:pt x="1828800" y="457200"/>
                    </a:lnTo>
                    <a:lnTo>
                      <a:pt x="1664208" y="914400"/>
                    </a:lnTo>
                    <a:lnTo>
                      <a:pt x="0" y="914400"/>
                    </a:lnTo>
                    <a:lnTo>
                      <a:pt x="0" y="457200"/>
                    </a:lnTo>
                    <a:close/>
                  </a:path>
                </a:pathLst>
              </a:cu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nl-NL" sz="1600">
                  <a:solidFill>
                    <a:schemeClr val="tx1"/>
                  </a:solidFill>
                  <a:latin typeface="+mn-lt"/>
                  <a:ea typeface="+mn-ea"/>
                  <a:sym typeface="+mn-lt"/>
                </a:endParaRPr>
              </a:p>
            </p:txBody>
          </p:sp>
          <p:sp>
            <p:nvSpPr>
              <p:cNvPr id="165" name="TextBox 164">
                <a:extLst>
                  <a:ext uri="{FF2B5EF4-FFF2-40B4-BE49-F238E27FC236}">
                    <a16:creationId xmlns:a16="http://schemas.microsoft.com/office/drawing/2014/main" id="{D367FB65-C08C-466B-8D0E-714AD241CBD3}"/>
                  </a:ext>
                </a:extLst>
              </p:cNvPr>
              <p:cNvSpPr txBox="1"/>
              <p:nvPr>
                <p:custDataLst>
                  <p:tags r:id="rId73"/>
                </p:custDataLst>
              </p:nvPr>
            </p:nvSpPr>
            <p:spPr>
              <a:xfrm>
                <a:off x="5969000" y="3187700"/>
                <a:ext cx="1524000" cy="77692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sz="1600" baseline="0">
                    <a:latin typeface="+mn-lt"/>
                  </a:defRPr>
                </a:lvl1pPr>
                <a:lvl2pPr marL="179997" lvl="1" indent="-179997" defTabSz="895350" eaLnBrk="1" hangingPunct="1">
                  <a:buClr>
                    <a:schemeClr val="tx1"/>
                  </a:buClr>
                  <a:buSzPct val="100000"/>
                  <a:buFont typeface="Arial" pitchFamily="34" charset="0"/>
                  <a:buChar char="•"/>
                  <a:defRPr sz="1600" baseline="0">
                    <a:latin typeface="+mn-lt"/>
                  </a:defRPr>
                </a:lvl2pPr>
                <a:lvl3pPr marL="359994" lvl="2" indent="-179997" defTabSz="895350" eaLnBrk="1" hangingPunct="1">
                  <a:buClr>
                    <a:schemeClr val="tx1"/>
                  </a:buClr>
                  <a:buSzPct val="100000"/>
                  <a:buFont typeface="Arial" panose="020B0604020202020204" pitchFamily="34" charset="0"/>
                  <a:buChar char="–"/>
                  <a:defRPr sz="1600" baseline="0">
                    <a:latin typeface="+mn-lt"/>
                  </a:defRPr>
                </a:lvl3pPr>
                <a:lvl4pPr marL="539991" lvl="3" indent="-179997" defTabSz="895350" eaLnBrk="1" hangingPunct="1">
                  <a:buClr>
                    <a:schemeClr val="tx1"/>
                  </a:buClr>
                  <a:buSzPct val="100000"/>
                  <a:buFont typeface="Arial" pitchFamily="34" charset="0"/>
                  <a:buChar char="»"/>
                  <a:defRPr sz="1600" baseline="0">
                    <a:latin typeface="+mn-lt"/>
                  </a:defRPr>
                </a:lvl4pPr>
                <a:lvl5pPr marL="719988" lvl="4" indent="-179997" defTabSz="895350" eaLnBrk="1" hangingPunct="1">
                  <a:buClr>
                    <a:schemeClr val="tx2"/>
                  </a:buClr>
                  <a:buSzPct val="100000"/>
                  <a:buFont typeface="Arial" panose="020B0604020202020204" pitchFamily="34" charset="0"/>
                  <a:buChar char="›"/>
                  <a:defRPr sz="1600" baseline="0">
                    <a:latin typeface="+mn-lt"/>
                  </a:defRPr>
                </a:lvl5pPr>
                <a:lvl6pPr marL="749808" indent="-130175" defTabSz="895350" fontAlgn="base">
                  <a:spcBef>
                    <a:spcPct val="0"/>
                  </a:spcBef>
                  <a:spcAft>
                    <a:spcPct val="0"/>
                  </a:spcAft>
                  <a:buClr>
                    <a:schemeClr val="tx2"/>
                  </a:buClr>
                  <a:buSzPct val="89000"/>
                  <a:buFont typeface="Arial" charset="0"/>
                  <a:buChar char="-"/>
                  <a:defRPr sz="1600" baseline="0">
                    <a:latin typeface="+mn-lt"/>
                  </a:defRPr>
                </a:lvl6pPr>
                <a:lvl7pPr marL="749808" indent="-130175" defTabSz="895350" fontAlgn="base">
                  <a:spcBef>
                    <a:spcPct val="0"/>
                  </a:spcBef>
                  <a:spcAft>
                    <a:spcPct val="0"/>
                  </a:spcAft>
                  <a:buClr>
                    <a:schemeClr val="tx2"/>
                  </a:buClr>
                  <a:buSzPct val="89000"/>
                  <a:buFont typeface="Arial" charset="0"/>
                  <a:buChar char="-"/>
                  <a:defRPr sz="1600" baseline="0">
                    <a:latin typeface="+mn-lt"/>
                  </a:defRPr>
                </a:lvl7pPr>
                <a:lvl8pPr marL="749808" indent="-130175" defTabSz="895350" fontAlgn="base">
                  <a:spcBef>
                    <a:spcPct val="0"/>
                  </a:spcBef>
                  <a:spcAft>
                    <a:spcPct val="0"/>
                  </a:spcAft>
                  <a:buClr>
                    <a:schemeClr val="tx2"/>
                  </a:buClr>
                  <a:buSzPct val="89000"/>
                  <a:buFont typeface="Arial" charset="0"/>
                  <a:buChar char="-"/>
                  <a:defRPr sz="1600" baseline="0">
                    <a:latin typeface="+mn-lt"/>
                  </a:defRPr>
                </a:lvl8pPr>
                <a:lvl9pPr marL="749808" indent="-130175" defTabSz="895350" fontAlgn="base">
                  <a:spcBef>
                    <a:spcPct val="0"/>
                  </a:spcBef>
                  <a:spcAft>
                    <a:spcPct val="0"/>
                  </a:spcAft>
                  <a:buClr>
                    <a:schemeClr val="tx2"/>
                  </a:buClr>
                  <a:buSzPct val="89000"/>
                  <a:buFont typeface="Arial" charset="0"/>
                  <a:buChar char="-"/>
                  <a:defRPr sz="1600" baseline="0">
                    <a:latin typeface="+mn-lt"/>
                  </a:defRPr>
                </a:lvl9pPr>
              </a:lstStyle>
              <a:p>
                <a:pPr lvl="0"/>
                <a:r>
                  <a:rPr lang="nl-NL" sz="1600" b="1">
                    <a:latin typeface="+mn-lt"/>
                    <a:ea typeface="+mn-ea"/>
                    <a:sym typeface="+mn-lt"/>
                  </a:rPr>
                  <a:t>Text</a:t>
                </a:r>
              </a:p>
            </p:txBody>
          </p:sp>
        </p:grpSp>
        <p:grpSp>
          <p:nvGrpSpPr>
            <p:cNvPr id="155" name="Group 154">
              <a:extLst>
                <a:ext uri="{FF2B5EF4-FFF2-40B4-BE49-F238E27FC236}">
                  <a16:creationId xmlns:a16="http://schemas.microsoft.com/office/drawing/2014/main" id="{4B4B99D9-97ED-4FB5-86A8-A501ED27361B}"/>
                </a:ext>
              </a:extLst>
            </p:cNvPr>
            <p:cNvGrpSpPr/>
            <p:nvPr>
              <p:custDataLst>
                <p:tags r:id="rId66"/>
              </p:custDataLst>
            </p:nvPr>
          </p:nvGrpSpPr>
          <p:grpSpPr>
            <a:xfrm>
              <a:off x="7480300" y="3124200"/>
              <a:ext cx="1828800" cy="914400"/>
              <a:chOff x="6057900" y="3276600"/>
              <a:chExt cx="1828800" cy="914400"/>
            </a:xfrm>
            <a:grpFill/>
          </p:grpSpPr>
          <p:sp>
            <p:nvSpPr>
              <p:cNvPr id="162" name="Freeform: Shape 161">
                <a:extLst>
                  <a:ext uri="{FF2B5EF4-FFF2-40B4-BE49-F238E27FC236}">
                    <a16:creationId xmlns:a16="http://schemas.microsoft.com/office/drawing/2014/main" id="{25528564-6B27-415B-9C27-C8F05C1D65BA}"/>
                  </a:ext>
                </a:extLst>
              </p:cNvPr>
              <p:cNvSpPr/>
              <p:nvPr>
                <p:custDataLst>
                  <p:tags r:id="rId70"/>
                </p:custDataLst>
              </p:nvPr>
            </p:nvSpPr>
            <p:spPr>
              <a:xfrm>
                <a:off x="6057900" y="3276600"/>
                <a:ext cx="1828800" cy="914400"/>
              </a:xfrm>
              <a:custGeom>
                <a:avLst/>
                <a:gdLst>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164592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164592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164592 w 1828800"/>
                  <a:gd name="connsiteY5" fmla="*/ 45720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8800" h="914400">
                    <a:moveTo>
                      <a:pt x="0" y="0"/>
                    </a:moveTo>
                    <a:lnTo>
                      <a:pt x="1664208" y="0"/>
                    </a:lnTo>
                    <a:lnTo>
                      <a:pt x="1828800" y="457200"/>
                    </a:lnTo>
                    <a:lnTo>
                      <a:pt x="1664208" y="914400"/>
                    </a:lnTo>
                    <a:lnTo>
                      <a:pt x="0" y="914400"/>
                    </a:lnTo>
                    <a:lnTo>
                      <a:pt x="164592" y="457200"/>
                    </a:lnTo>
                    <a:close/>
                  </a:path>
                </a:pathLst>
              </a:cu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nl-NL" sz="1600">
                  <a:solidFill>
                    <a:schemeClr val="tx1"/>
                  </a:solidFill>
                  <a:latin typeface="+mn-lt"/>
                  <a:ea typeface="+mn-ea"/>
                  <a:sym typeface="+mn-lt"/>
                </a:endParaRPr>
              </a:p>
            </p:txBody>
          </p:sp>
          <p:sp>
            <p:nvSpPr>
              <p:cNvPr id="163" name="TextBox 162">
                <a:extLst>
                  <a:ext uri="{FF2B5EF4-FFF2-40B4-BE49-F238E27FC236}">
                    <a16:creationId xmlns:a16="http://schemas.microsoft.com/office/drawing/2014/main" id="{3D6C7D27-397F-42E6-991E-2C97670FB7B6}"/>
                  </a:ext>
                </a:extLst>
              </p:cNvPr>
              <p:cNvSpPr txBox="1"/>
              <p:nvPr>
                <p:custDataLst>
                  <p:tags r:id="rId71"/>
                </p:custDataLst>
              </p:nvPr>
            </p:nvSpPr>
            <p:spPr>
              <a:xfrm>
                <a:off x="6273292" y="3340100"/>
                <a:ext cx="1448816" cy="79250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sz="1600" baseline="0">
                    <a:latin typeface="+mn-lt"/>
                  </a:defRPr>
                </a:lvl1pPr>
                <a:lvl2pPr marL="179997" lvl="1" indent="-179997" defTabSz="895350" eaLnBrk="1" hangingPunct="1">
                  <a:buClr>
                    <a:schemeClr val="tx1"/>
                  </a:buClr>
                  <a:buSzPct val="100000"/>
                  <a:buFont typeface="Arial" pitchFamily="34" charset="0"/>
                  <a:buChar char="•"/>
                  <a:defRPr sz="1600" baseline="0">
                    <a:latin typeface="+mn-lt"/>
                  </a:defRPr>
                </a:lvl2pPr>
                <a:lvl3pPr marL="359994" lvl="2" indent="-179997" defTabSz="895350" eaLnBrk="1" hangingPunct="1">
                  <a:buClr>
                    <a:schemeClr val="tx1"/>
                  </a:buClr>
                  <a:buSzPct val="100000"/>
                  <a:buFont typeface="Arial" panose="020B0604020202020204" pitchFamily="34" charset="0"/>
                  <a:buChar char="–"/>
                  <a:defRPr sz="1600" baseline="0">
                    <a:latin typeface="+mn-lt"/>
                  </a:defRPr>
                </a:lvl3pPr>
                <a:lvl4pPr marL="539991" lvl="3" indent="-179997" defTabSz="895350" eaLnBrk="1" hangingPunct="1">
                  <a:buClr>
                    <a:schemeClr val="tx1"/>
                  </a:buClr>
                  <a:buSzPct val="100000"/>
                  <a:buFont typeface="Arial" pitchFamily="34" charset="0"/>
                  <a:buChar char="»"/>
                  <a:defRPr sz="1600" baseline="0">
                    <a:latin typeface="+mn-lt"/>
                  </a:defRPr>
                </a:lvl4pPr>
                <a:lvl5pPr marL="719988" lvl="4" indent="-179997" defTabSz="895350" eaLnBrk="1" hangingPunct="1">
                  <a:buClr>
                    <a:schemeClr val="tx2"/>
                  </a:buClr>
                  <a:buSzPct val="100000"/>
                  <a:buFont typeface="Arial" panose="020B0604020202020204" pitchFamily="34" charset="0"/>
                  <a:buChar char="›"/>
                  <a:defRPr sz="1600" baseline="0">
                    <a:latin typeface="+mn-lt"/>
                  </a:defRPr>
                </a:lvl5pPr>
                <a:lvl6pPr marL="749808" indent="-130175" defTabSz="895350" fontAlgn="base">
                  <a:spcBef>
                    <a:spcPct val="0"/>
                  </a:spcBef>
                  <a:spcAft>
                    <a:spcPct val="0"/>
                  </a:spcAft>
                  <a:buClr>
                    <a:schemeClr val="tx2"/>
                  </a:buClr>
                  <a:buSzPct val="89000"/>
                  <a:buFont typeface="Arial" charset="0"/>
                  <a:buChar char="-"/>
                  <a:defRPr sz="1600" baseline="0">
                    <a:latin typeface="+mn-lt"/>
                  </a:defRPr>
                </a:lvl6pPr>
                <a:lvl7pPr marL="749808" indent="-130175" defTabSz="895350" fontAlgn="base">
                  <a:spcBef>
                    <a:spcPct val="0"/>
                  </a:spcBef>
                  <a:spcAft>
                    <a:spcPct val="0"/>
                  </a:spcAft>
                  <a:buClr>
                    <a:schemeClr val="tx2"/>
                  </a:buClr>
                  <a:buSzPct val="89000"/>
                  <a:buFont typeface="Arial" charset="0"/>
                  <a:buChar char="-"/>
                  <a:defRPr sz="1600" baseline="0">
                    <a:latin typeface="+mn-lt"/>
                  </a:defRPr>
                </a:lvl7pPr>
                <a:lvl8pPr marL="749808" indent="-130175" defTabSz="895350" fontAlgn="base">
                  <a:spcBef>
                    <a:spcPct val="0"/>
                  </a:spcBef>
                  <a:spcAft>
                    <a:spcPct val="0"/>
                  </a:spcAft>
                  <a:buClr>
                    <a:schemeClr val="tx2"/>
                  </a:buClr>
                  <a:buSzPct val="89000"/>
                  <a:buFont typeface="Arial" charset="0"/>
                  <a:buChar char="-"/>
                  <a:defRPr sz="1600" baseline="0">
                    <a:latin typeface="+mn-lt"/>
                  </a:defRPr>
                </a:lvl8pPr>
                <a:lvl9pPr marL="749808" indent="-130175" defTabSz="895350" fontAlgn="base">
                  <a:spcBef>
                    <a:spcPct val="0"/>
                  </a:spcBef>
                  <a:spcAft>
                    <a:spcPct val="0"/>
                  </a:spcAft>
                  <a:buClr>
                    <a:schemeClr val="tx2"/>
                  </a:buClr>
                  <a:buSzPct val="89000"/>
                  <a:buFont typeface="Arial" charset="0"/>
                  <a:buChar char="-"/>
                  <a:defRPr sz="1600" baseline="0">
                    <a:latin typeface="+mn-lt"/>
                  </a:defRPr>
                </a:lvl9pPr>
              </a:lstStyle>
              <a:p>
                <a:pPr lvl="0"/>
                <a:r>
                  <a:rPr lang="nl-NL" sz="1600" b="1">
                    <a:latin typeface="+mn-lt"/>
                    <a:ea typeface="+mn-ea"/>
                    <a:sym typeface="+mn-lt"/>
                  </a:rPr>
                  <a:t>Text</a:t>
                </a:r>
              </a:p>
            </p:txBody>
          </p:sp>
        </p:grpSp>
        <p:grpSp>
          <p:nvGrpSpPr>
            <p:cNvPr id="156" name="Group 155">
              <a:extLst>
                <a:ext uri="{FF2B5EF4-FFF2-40B4-BE49-F238E27FC236}">
                  <a16:creationId xmlns:a16="http://schemas.microsoft.com/office/drawing/2014/main" id="{131590DC-7B29-4705-B810-28E21C64C128}"/>
                </a:ext>
              </a:extLst>
            </p:cNvPr>
            <p:cNvGrpSpPr/>
            <p:nvPr>
              <p:custDataLst>
                <p:tags r:id="rId67"/>
              </p:custDataLst>
            </p:nvPr>
          </p:nvGrpSpPr>
          <p:grpSpPr>
            <a:xfrm>
              <a:off x="9055100" y="3124200"/>
              <a:ext cx="1828800" cy="914400"/>
              <a:chOff x="6057900" y="3276600"/>
              <a:chExt cx="1828800" cy="914400"/>
            </a:xfrm>
            <a:grpFill/>
          </p:grpSpPr>
          <p:sp>
            <p:nvSpPr>
              <p:cNvPr id="160" name="Freeform: Shape 159">
                <a:extLst>
                  <a:ext uri="{FF2B5EF4-FFF2-40B4-BE49-F238E27FC236}">
                    <a16:creationId xmlns:a16="http://schemas.microsoft.com/office/drawing/2014/main" id="{EFD4C73B-07D1-4A75-AD31-F46FFE653C09}"/>
                  </a:ext>
                </a:extLst>
              </p:cNvPr>
              <p:cNvSpPr/>
              <p:nvPr>
                <p:custDataLst>
                  <p:tags r:id="rId68"/>
                </p:custDataLst>
              </p:nvPr>
            </p:nvSpPr>
            <p:spPr>
              <a:xfrm>
                <a:off x="6057900" y="3276600"/>
                <a:ext cx="1828800" cy="914400"/>
              </a:xfrm>
              <a:custGeom>
                <a:avLst/>
                <a:gdLst>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164592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164592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164592 w 1828800"/>
                  <a:gd name="connsiteY5" fmla="*/ 45720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8800" h="914400">
                    <a:moveTo>
                      <a:pt x="0" y="0"/>
                    </a:moveTo>
                    <a:lnTo>
                      <a:pt x="1664208" y="0"/>
                    </a:lnTo>
                    <a:lnTo>
                      <a:pt x="1828800" y="457200"/>
                    </a:lnTo>
                    <a:lnTo>
                      <a:pt x="1664208" y="914400"/>
                    </a:lnTo>
                    <a:lnTo>
                      <a:pt x="0" y="914400"/>
                    </a:lnTo>
                    <a:lnTo>
                      <a:pt x="164592" y="457200"/>
                    </a:lnTo>
                    <a:close/>
                  </a:path>
                </a:pathLst>
              </a:cu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nl-NL" sz="1600">
                  <a:solidFill>
                    <a:schemeClr val="tx1"/>
                  </a:solidFill>
                  <a:latin typeface="+mn-lt"/>
                  <a:ea typeface="+mn-ea"/>
                  <a:sym typeface="+mn-lt"/>
                </a:endParaRPr>
              </a:p>
            </p:txBody>
          </p:sp>
          <p:sp>
            <p:nvSpPr>
              <p:cNvPr id="161" name="TextBox 160">
                <a:extLst>
                  <a:ext uri="{FF2B5EF4-FFF2-40B4-BE49-F238E27FC236}">
                    <a16:creationId xmlns:a16="http://schemas.microsoft.com/office/drawing/2014/main" id="{7B448815-1452-4A00-B3B2-7BA08B4DE74B}"/>
                  </a:ext>
                </a:extLst>
              </p:cNvPr>
              <p:cNvSpPr txBox="1"/>
              <p:nvPr>
                <p:custDataLst>
                  <p:tags r:id="rId69"/>
                </p:custDataLst>
              </p:nvPr>
            </p:nvSpPr>
            <p:spPr>
              <a:xfrm>
                <a:off x="6273292" y="3340100"/>
                <a:ext cx="1448816" cy="79250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sz="1600" baseline="0">
                    <a:latin typeface="+mn-lt"/>
                  </a:defRPr>
                </a:lvl1pPr>
                <a:lvl2pPr marL="179997" lvl="1" indent="-179997" defTabSz="895350" eaLnBrk="1" hangingPunct="1">
                  <a:buClr>
                    <a:schemeClr val="tx1"/>
                  </a:buClr>
                  <a:buSzPct val="100000"/>
                  <a:buFont typeface="Arial" pitchFamily="34" charset="0"/>
                  <a:buChar char="•"/>
                  <a:defRPr sz="1600" baseline="0">
                    <a:latin typeface="+mn-lt"/>
                  </a:defRPr>
                </a:lvl2pPr>
                <a:lvl3pPr marL="359994" lvl="2" indent="-179997" defTabSz="895350" eaLnBrk="1" hangingPunct="1">
                  <a:buClr>
                    <a:schemeClr val="tx1"/>
                  </a:buClr>
                  <a:buSzPct val="100000"/>
                  <a:buFont typeface="Arial" panose="020B0604020202020204" pitchFamily="34" charset="0"/>
                  <a:buChar char="–"/>
                  <a:defRPr sz="1600" baseline="0">
                    <a:latin typeface="+mn-lt"/>
                  </a:defRPr>
                </a:lvl3pPr>
                <a:lvl4pPr marL="539991" lvl="3" indent="-179997" defTabSz="895350" eaLnBrk="1" hangingPunct="1">
                  <a:buClr>
                    <a:schemeClr val="tx1"/>
                  </a:buClr>
                  <a:buSzPct val="100000"/>
                  <a:buFont typeface="Arial" pitchFamily="34" charset="0"/>
                  <a:buChar char="»"/>
                  <a:defRPr sz="1600" baseline="0">
                    <a:latin typeface="+mn-lt"/>
                  </a:defRPr>
                </a:lvl4pPr>
                <a:lvl5pPr marL="719988" lvl="4" indent="-179997" defTabSz="895350" eaLnBrk="1" hangingPunct="1">
                  <a:buClr>
                    <a:schemeClr val="tx2"/>
                  </a:buClr>
                  <a:buSzPct val="100000"/>
                  <a:buFont typeface="Arial" panose="020B0604020202020204" pitchFamily="34" charset="0"/>
                  <a:buChar char="›"/>
                  <a:defRPr sz="1600" baseline="0">
                    <a:latin typeface="+mn-lt"/>
                  </a:defRPr>
                </a:lvl5pPr>
                <a:lvl6pPr marL="749808" indent="-130175" defTabSz="895350" fontAlgn="base">
                  <a:spcBef>
                    <a:spcPct val="0"/>
                  </a:spcBef>
                  <a:spcAft>
                    <a:spcPct val="0"/>
                  </a:spcAft>
                  <a:buClr>
                    <a:schemeClr val="tx2"/>
                  </a:buClr>
                  <a:buSzPct val="89000"/>
                  <a:buFont typeface="Arial" charset="0"/>
                  <a:buChar char="-"/>
                  <a:defRPr sz="1600" baseline="0">
                    <a:latin typeface="+mn-lt"/>
                  </a:defRPr>
                </a:lvl6pPr>
                <a:lvl7pPr marL="749808" indent="-130175" defTabSz="895350" fontAlgn="base">
                  <a:spcBef>
                    <a:spcPct val="0"/>
                  </a:spcBef>
                  <a:spcAft>
                    <a:spcPct val="0"/>
                  </a:spcAft>
                  <a:buClr>
                    <a:schemeClr val="tx2"/>
                  </a:buClr>
                  <a:buSzPct val="89000"/>
                  <a:buFont typeface="Arial" charset="0"/>
                  <a:buChar char="-"/>
                  <a:defRPr sz="1600" baseline="0">
                    <a:latin typeface="+mn-lt"/>
                  </a:defRPr>
                </a:lvl7pPr>
                <a:lvl8pPr marL="749808" indent="-130175" defTabSz="895350" fontAlgn="base">
                  <a:spcBef>
                    <a:spcPct val="0"/>
                  </a:spcBef>
                  <a:spcAft>
                    <a:spcPct val="0"/>
                  </a:spcAft>
                  <a:buClr>
                    <a:schemeClr val="tx2"/>
                  </a:buClr>
                  <a:buSzPct val="89000"/>
                  <a:buFont typeface="Arial" charset="0"/>
                  <a:buChar char="-"/>
                  <a:defRPr sz="1600" baseline="0">
                    <a:latin typeface="+mn-lt"/>
                  </a:defRPr>
                </a:lvl8pPr>
                <a:lvl9pPr marL="749808" indent="-130175" defTabSz="895350" fontAlgn="base">
                  <a:spcBef>
                    <a:spcPct val="0"/>
                  </a:spcBef>
                  <a:spcAft>
                    <a:spcPct val="0"/>
                  </a:spcAft>
                  <a:buClr>
                    <a:schemeClr val="tx2"/>
                  </a:buClr>
                  <a:buSzPct val="89000"/>
                  <a:buFont typeface="Arial" charset="0"/>
                  <a:buChar char="-"/>
                  <a:defRPr sz="1600" baseline="0">
                    <a:latin typeface="+mn-lt"/>
                  </a:defRPr>
                </a:lvl9pPr>
              </a:lstStyle>
              <a:p>
                <a:pPr lvl="0"/>
                <a:r>
                  <a:rPr lang="nl-NL" sz="1600" b="1">
                    <a:latin typeface="+mn-lt"/>
                    <a:ea typeface="+mn-ea"/>
                    <a:sym typeface="+mn-lt"/>
                  </a:rPr>
                  <a:t>Text</a:t>
                </a:r>
              </a:p>
            </p:txBody>
          </p:sp>
        </p:grpSp>
        <p:sp>
          <p:nvSpPr>
            <p:cNvPr id="157" name="TextBox 156">
              <a:extLst>
                <a:ext uri="{FF2B5EF4-FFF2-40B4-BE49-F238E27FC236}">
                  <a16:creationId xmlns:a16="http://schemas.microsoft.com/office/drawing/2014/main" id="{93C0379E-07AB-44AD-A66B-C5606AB56726}"/>
                </a:ext>
              </a:extLst>
            </p:cNvPr>
            <p:cNvSpPr txBox="1"/>
            <p:nvPr/>
          </p:nvSpPr>
          <p:spPr>
            <a:xfrm>
              <a:off x="5969000" y="4189744"/>
              <a:ext cx="1524000"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sz="1600" baseline="0">
                  <a:latin typeface="+mn-lt"/>
                </a:defRPr>
              </a:lvl1pPr>
              <a:lvl2pPr marL="179997" lvl="1" indent="-179997" defTabSz="895350" eaLnBrk="1" hangingPunct="1">
                <a:buClr>
                  <a:schemeClr val="tx1"/>
                </a:buClr>
                <a:buSzPct val="100000"/>
                <a:buFont typeface="Arial" pitchFamily="34" charset="0"/>
                <a:buChar char="•"/>
                <a:defRPr sz="1600" baseline="0">
                  <a:latin typeface="+mn-lt"/>
                </a:defRPr>
              </a:lvl2pPr>
              <a:lvl3pPr marL="359994" lvl="2" indent="-179997" defTabSz="895350" eaLnBrk="1" hangingPunct="1">
                <a:buClr>
                  <a:schemeClr val="tx1"/>
                </a:buClr>
                <a:buSzPct val="100000"/>
                <a:buFont typeface="Arial" panose="020B0604020202020204" pitchFamily="34" charset="0"/>
                <a:buChar char="–"/>
                <a:defRPr sz="1600" baseline="0">
                  <a:latin typeface="+mn-lt"/>
                </a:defRPr>
              </a:lvl3pPr>
              <a:lvl4pPr marL="539991" lvl="3" indent="-179997" defTabSz="895350" eaLnBrk="1" hangingPunct="1">
                <a:buClr>
                  <a:schemeClr val="tx1"/>
                </a:buClr>
                <a:buSzPct val="100000"/>
                <a:buFont typeface="Arial" pitchFamily="34" charset="0"/>
                <a:buChar char="»"/>
                <a:defRPr sz="1600" baseline="0">
                  <a:latin typeface="+mn-lt"/>
                </a:defRPr>
              </a:lvl4pPr>
              <a:lvl5pPr marL="719988" lvl="4" indent="-179997" defTabSz="895350" eaLnBrk="1" hangingPunct="1">
                <a:buClr>
                  <a:schemeClr val="tx2"/>
                </a:buClr>
                <a:buSzPct val="100000"/>
                <a:buFont typeface="Arial" panose="020B0604020202020204" pitchFamily="34" charset="0"/>
                <a:buChar char="›"/>
                <a:defRPr sz="1600" baseline="0">
                  <a:latin typeface="+mn-lt"/>
                </a:defRPr>
              </a:lvl5pPr>
              <a:lvl6pPr marL="749808" indent="-130175" defTabSz="895350" fontAlgn="base">
                <a:spcBef>
                  <a:spcPct val="0"/>
                </a:spcBef>
                <a:spcAft>
                  <a:spcPct val="0"/>
                </a:spcAft>
                <a:buClr>
                  <a:schemeClr val="tx2"/>
                </a:buClr>
                <a:buSzPct val="89000"/>
                <a:buFont typeface="Arial" charset="0"/>
                <a:buChar char="-"/>
                <a:defRPr sz="1600" baseline="0">
                  <a:latin typeface="+mn-lt"/>
                </a:defRPr>
              </a:lvl6pPr>
              <a:lvl7pPr marL="749808" indent="-130175" defTabSz="895350" fontAlgn="base">
                <a:spcBef>
                  <a:spcPct val="0"/>
                </a:spcBef>
                <a:spcAft>
                  <a:spcPct val="0"/>
                </a:spcAft>
                <a:buClr>
                  <a:schemeClr val="tx2"/>
                </a:buClr>
                <a:buSzPct val="89000"/>
                <a:buFont typeface="Arial" charset="0"/>
                <a:buChar char="-"/>
                <a:defRPr sz="1600" baseline="0">
                  <a:latin typeface="+mn-lt"/>
                </a:defRPr>
              </a:lvl7pPr>
              <a:lvl8pPr marL="749808" indent="-130175" defTabSz="895350" fontAlgn="base">
                <a:spcBef>
                  <a:spcPct val="0"/>
                </a:spcBef>
                <a:spcAft>
                  <a:spcPct val="0"/>
                </a:spcAft>
                <a:buClr>
                  <a:schemeClr val="tx2"/>
                </a:buClr>
                <a:buSzPct val="89000"/>
                <a:buFont typeface="Arial" charset="0"/>
                <a:buChar char="-"/>
                <a:defRPr sz="1600" baseline="0">
                  <a:latin typeface="+mn-lt"/>
                </a:defRPr>
              </a:lvl8pPr>
              <a:lvl9pPr marL="749808" indent="-130175" defTabSz="895350" fontAlgn="base">
                <a:spcBef>
                  <a:spcPct val="0"/>
                </a:spcBef>
                <a:spcAft>
                  <a:spcPct val="0"/>
                </a:spcAft>
                <a:buClr>
                  <a:schemeClr val="tx2"/>
                </a:buClr>
                <a:buSzPct val="89000"/>
                <a:buFont typeface="Arial" charset="0"/>
                <a:buChar char="-"/>
                <a:defRPr sz="1600" baseline="0">
                  <a:latin typeface="+mn-lt"/>
                </a:defRPr>
              </a:lvl9pPr>
            </a:lstStyle>
            <a:p>
              <a:pPr lvl="1"/>
              <a:r>
                <a:rPr lang="nl-NL" sz="1600">
                  <a:latin typeface="+mn-lt"/>
                  <a:ea typeface="+mn-ea"/>
                  <a:sym typeface="+mn-lt"/>
                </a:rPr>
                <a:t>Text</a:t>
              </a:r>
            </a:p>
          </p:txBody>
        </p:sp>
        <p:sp>
          <p:nvSpPr>
            <p:cNvPr id="158" name="TextBox 157">
              <a:extLst>
                <a:ext uri="{FF2B5EF4-FFF2-40B4-BE49-F238E27FC236}">
                  <a16:creationId xmlns:a16="http://schemas.microsoft.com/office/drawing/2014/main" id="{415D7F68-8FF1-47F4-AD38-1288BF48C0E9}"/>
                </a:ext>
              </a:extLst>
            </p:cNvPr>
            <p:cNvSpPr txBox="1"/>
            <p:nvPr/>
          </p:nvSpPr>
          <p:spPr>
            <a:xfrm>
              <a:off x="7695692" y="4189744"/>
              <a:ext cx="1524000"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sz="1600" baseline="0">
                  <a:latin typeface="+mn-lt"/>
                </a:defRPr>
              </a:lvl1pPr>
              <a:lvl2pPr marL="179997" lvl="1" indent="-179997" defTabSz="895350" eaLnBrk="1" hangingPunct="1">
                <a:buClr>
                  <a:schemeClr val="tx1"/>
                </a:buClr>
                <a:buSzPct val="100000"/>
                <a:buFont typeface="Arial" pitchFamily="34" charset="0"/>
                <a:buChar char="•"/>
                <a:defRPr sz="1600" baseline="0">
                  <a:latin typeface="+mn-lt"/>
                </a:defRPr>
              </a:lvl2pPr>
              <a:lvl3pPr marL="359994" lvl="2" indent="-179997" defTabSz="895350" eaLnBrk="1" hangingPunct="1">
                <a:buClr>
                  <a:schemeClr val="tx1"/>
                </a:buClr>
                <a:buSzPct val="100000"/>
                <a:buFont typeface="Arial" panose="020B0604020202020204" pitchFamily="34" charset="0"/>
                <a:buChar char="–"/>
                <a:defRPr sz="1600" baseline="0">
                  <a:latin typeface="+mn-lt"/>
                </a:defRPr>
              </a:lvl3pPr>
              <a:lvl4pPr marL="539991" lvl="3" indent="-179997" defTabSz="895350" eaLnBrk="1" hangingPunct="1">
                <a:buClr>
                  <a:schemeClr val="tx1"/>
                </a:buClr>
                <a:buSzPct val="100000"/>
                <a:buFont typeface="Arial" pitchFamily="34" charset="0"/>
                <a:buChar char="»"/>
                <a:defRPr sz="1600" baseline="0">
                  <a:latin typeface="+mn-lt"/>
                </a:defRPr>
              </a:lvl4pPr>
              <a:lvl5pPr marL="719988" lvl="4" indent="-179997" defTabSz="895350" eaLnBrk="1" hangingPunct="1">
                <a:buClr>
                  <a:schemeClr val="tx2"/>
                </a:buClr>
                <a:buSzPct val="100000"/>
                <a:buFont typeface="Arial" panose="020B0604020202020204" pitchFamily="34" charset="0"/>
                <a:buChar char="›"/>
                <a:defRPr sz="1600" baseline="0">
                  <a:latin typeface="+mn-lt"/>
                </a:defRPr>
              </a:lvl5pPr>
              <a:lvl6pPr marL="749808" indent="-130175" defTabSz="895350" fontAlgn="base">
                <a:spcBef>
                  <a:spcPct val="0"/>
                </a:spcBef>
                <a:spcAft>
                  <a:spcPct val="0"/>
                </a:spcAft>
                <a:buClr>
                  <a:schemeClr val="tx2"/>
                </a:buClr>
                <a:buSzPct val="89000"/>
                <a:buFont typeface="Arial" charset="0"/>
                <a:buChar char="-"/>
                <a:defRPr sz="1600" baseline="0">
                  <a:latin typeface="+mn-lt"/>
                </a:defRPr>
              </a:lvl6pPr>
              <a:lvl7pPr marL="749808" indent="-130175" defTabSz="895350" fontAlgn="base">
                <a:spcBef>
                  <a:spcPct val="0"/>
                </a:spcBef>
                <a:spcAft>
                  <a:spcPct val="0"/>
                </a:spcAft>
                <a:buClr>
                  <a:schemeClr val="tx2"/>
                </a:buClr>
                <a:buSzPct val="89000"/>
                <a:buFont typeface="Arial" charset="0"/>
                <a:buChar char="-"/>
                <a:defRPr sz="1600" baseline="0">
                  <a:latin typeface="+mn-lt"/>
                </a:defRPr>
              </a:lvl7pPr>
              <a:lvl8pPr marL="749808" indent="-130175" defTabSz="895350" fontAlgn="base">
                <a:spcBef>
                  <a:spcPct val="0"/>
                </a:spcBef>
                <a:spcAft>
                  <a:spcPct val="0"/>
                </a:spcAft>
                <a:buClr>
                  <a:schemeClr val="tx2"/>
                </a:buClr>
                <a:buSzPct val="89000"/>
                <a:buFont typeface="Arial" charset="0"/>
                <a:buChar char="-"/>
                <a:defRPr sz="1600" baseline="0">
                  <a:latin typeface="+mn-lt"/>
                </a:defRPr>
              </a:lvl8pPr>
              <a:lvl9pPr marL="749808" indent="-130175" defTabSz="895350" fontAlgn="base">
                <a:spcBef>
                  <a:spcPct val="0"/>
                </a:spcBef>
                <a:spcAft>
                  <a:spcPct val="0"/>
                </a:spcAft>
                <a:buClr>
                  <a:schemeClr val="tx2"/>
                </a:buClr>
                <a:buSzPct val="89000"/>
                <a:buFont typeface="Arial" charset="0"/>
                <a:buChar char="-"/>
                <a:defRPr sz="1600" baseline="0">
                  <a:latin typeface="+mn-lt"/>
                </a:defRPr>
              </a:lvl9pPr>
            </a:lstStyle>
            <a:p>
              <a:pPr lvl="1"/>
              <a:r>
                <a:rPr lang="nl-NL" sz="1600">
                  <a:latin typeface="+mn-lt"/>
                  <a:ea typeface="+mn-ea"/>
                  <a:sym typeface="+mn-lt"/>
                </a:rPr>
                <a:t>Text</a:t>
              </a:r>
            </a:p>
          </p:txBody>
        </p:sp>
        <p:sp>
          <p:nvSpPr>
            <p:cNvPr id="159" name="TextBox 158">
              <a:extLst>
                <a:ext uri="{FF2B5EF4-FFF2-40B4-BE49-F238E27FC236}">
                  <a16:creationId xmlns:a16="http://schemas.microsoft.com/office/drawing/2014/main" id="{541B0ABB-D260-43DF-9A88-F8078609A203}"/>
                </a:ext>
              </a:extLst>
            </p:cNvPr>
            <p:cNvSpPr txBox="1"/>
            <p:nvPr/>
          </p:nvSpPr>
          <p:spPr>
            <a:xfrm>
              <a:off x="9270492" y="4189744"/>
              <a:ext cx="1524000"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sz="1600" baseline="0">
                  <a:latin typeface="+mn-lt"/>
                </a:defRPr>
              </a:lvl1pPr>
              <a:lvl2pPr marL="179997" lvl="1" indent="-179997" defTabSz="895350" eaLnBrk="1" hangingPunct="1">
                <a:buClr>
                  <a:schemeClr val="tx1"/>
                </a:buClr>
                <a:buSzPct val="100000"/>
                <a:buFont typeface="Arial" pitchFamily="34" charset="0"/>
                <a:buChar char="•"/>
                <a:defRPr sz="1600" baseline="0">
                  <a:latin typeface="+mn-lt"/>
                </a:defRPr>
              </a:lvl2pPr>
              <a:lvl3pPr marL="359994" lvl="2" indent="-179997" defTabSz="895350" eaLnBrk="1" hangingPunct="1">
                <a:buClr>
                  <a:schemeClr val="tx1"/>
                </a:buClr>
                <a:buSzPct val="100000"/>
                <a:buFont typeface="Arial" panose="020B0604020202020204" pitchFamily="34" charset="0"/>
                <a:buChar char="–"/>
                <a:defRPr sz="1600" baseline="0">
                  <a:latin typeface="+mn-lt"/>
                </a:defRPr>
              </a:lvl3pPr>
              <a:lvl4pPr marL="539991" lvl="3" indent="-179997" defTabSz="895350" eaLnBrk="1" hangingPunct="1">
                <a:buClr>
                  <a:schemeClr val="tx1"/>
                </a:buClr>
                <a:buSzPct val="100000"/>
                <a:buFont typeface="Arial" pitchFamily="34" charset="0"/>
                <a:buChar char="»"/>
                <a:defRPr sz="1600" baseline="0">
                  <a:latin typeface="+mn-lt"/>
                </a:defRPr>
              </a:lvl4pPr>
              <a:lvl5pPr marL="719988" lvl="4" indent="-179997" defTabSz="895350" eaLnBrk="1" hangingPunct="1">
                <a:buClr>
                  <a:schemeClr val="tx2"/>
                </a:buClr>
                <a:buSzPct val="100000"/>
                <a:buFont typeface="Arial" panose="020B0604020202020204" pitchFamily="34" charset="0"/>
                <a:buChar char="›"/>
                <a:defRPr sz="1600" baseline="0">
                  <a:latin typeface="+mn-lt"/>
                </a:defRPr>
              </a:lvl5pPr>
              <a:lvl6pPr marL="749808" indent="-130175" defTabSz="895350" fontAlgn="base">
                <a:spcBef>
                  <a:spcPct val="0"/>
                </a:spcBef>
                <a:spcAft>
                  <a:spcPct val="0"/>
                </a:spcAft>
                <a:buClr>
                  <a:schemeClr val="tx2"/>
                </a:buClr>
                <a:buSzPct val="89000"/>
                <a:buFont typeface="Arial" charset="0"/>
                <a:buChar char="-"/>
                <a:defRPr sz="1600" baseline="0">
                  <a:latin typeface="+mn-lt"/>
                </a:defRPr>
              </a:lvl6pPr>
              <a:lvl7pPr marL="749808" indent="-130175" defTabSz="895350" fontAlgn="base">
                <a:spcBef>
                  <a:spcPct val="0"/>
                </a:spcBef>
                <a:spcAft>
                  <a:spcPct val="0"/>
                </a:spcAft>
                <a:buClr>
                  <a:schemeClr val="tx2"/>
                </a:buClr>
                <a:buSzPct val="89000"/>
                <a:buFont typeface="Arial" charset="0"/>
                <a:buChar char="-"/>
                <a:defRPr sz="1600" baseline="0">
                  <a:latin typeface="+mn-lt"/>
                </a:defRPr>
              </a:lvl7pPr>
              <a:lvl8pPr marL="749808" indent="-130175" defTabSz="895350" fontAlgn="base">
                <a:spcBef>
                  <a:spcPct val="0"/>
                </a:spcBef>
                <a:spcAft>
                  <a:spcPct val="0"/>
                </a:spcAft>
                <a:buClr>
                  <a:schemeClr val="tx2"/>
                </a:buClr>
                <a:buSzPct val="89000"/>
                <a:buFont typeface="Arial" charset="0"/>
                <a:buChar char="-"/>
                <a:defRPr sz="1600" baseline="0">
                  <a:latin typeface="+mn-lt"/>
                </a:defRPr>
              </a:lvl8pPr>
              <a:lvl9pPr marL="749808" indent="-130175" defTabSz="895350" fontAlgn="base">
                <a:spcBef>
                  <a:spcPct val="0"/>
                </a:spcBef>
                <a:spcAft>
                  <a:spcPct val="0"/>
                </a:spcAft>
                <a:buClr>
                  <a:schemeClr val="tx2"/>
                </a:buClr>
                <a:buSzPct val="89000"/>
                <a:buFont typeface="Arial" charset="0"/>
                <a:buChar char="-"/>
                <a:defRPr sz="1600" baseline="0">
                  <a:latin typeface="+mn-lt"/>
                </a:defRPr>
              </a:lvl9pPr>
            </a:lstStyle>
            <a:p>
              <a:pPr lvl="1"/>
              <a:r>
                <a:rPr lang="nl-NL" sz="1600">
                  <a:latin typeface="+mn-lt"/>
                  <a:ea typeface="+mn-ea"/>
                  <a:sym typeface="+mn-lt"/>
                </a:rPr>
                <a:t>Text</a:t>
              </a:r>
            </a:p>
          </p:txBody>
        </p:sp>
      </p:grpSp>
      <p:sp>
        <p:nvSpPr>
          <p:cNvPr id="1036" name="Rectangle 286"/>
          <p:cNvSpPr>
            <a:spLocks noGrp="1" noChangeArrowheads="1"/>
          </p:cNvSpPr>
          <p:nvPr>
            <p:ph type="body" idx="1"/>
          </p:nvPr>
        </p:nvSpPr>
        <p:spPr bwMode="gray">
          <a:xfrm>
            <a:off x="554737" y="1565901"/>
            <a:ext cx="11082528" cy="125611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p>
            <a:pPr lvl="0"/>
            <a:r>
              <a:rPr lang="nl-NL" noProof="0" err="1"/>
              <a:t>Edit</a:t>
            </a:r>
            <a:r>
              <a:rPr lang="nl-NL" noProof="0"/>
              <a:t> Master </a:t>
            </a:r>
            <a:r>
              <a:rPr lang="nl-NL" noProof="0" err="1"/>
              <a:t>text</a:t>
            </a:r>
            <a:r>
              <a:rPr lang="nl-NL" noProof="0"/>
              <a:t> </a:t>
            </a:r>
            <a:r>
              <a:rPr lang="nl-NL" noProof="0" err="1"/>
              <a:t>styles</a:t>
            </a:r>
            <a:endParaRPr lang="nl-NL" noProof="0"/>
          </a:p>
          <a:p>
            <a:pPr lvl="1"/>
            <a:r>
              <a:rPr lang="nl-NL" noProof="0"/>
              <a:t>Second level</a:t>
            </a:r>
          </a:p>
          <a:p>
            <a:pPr lvl="2"/>
            <a:r>
              <a:rPr lang="nl-NL" noProof="0" err="1"/>
              <a:t>Third</a:t>
            </a:r>
            <a:r>
              <a:rPr lang="nl-NL" noProof="0"/>
              <a:t> level</a:t>
            </a:r>
          </a:p>
          <a:p>
            <a:pPr lvl="3"/>
            <a:r>
              <a:rPr lang="nl-NL" noProof="0" err="1"/>
              <a:t>Fourth</a:t>
            </a:r>
            <a:r>
              <a:rPr lang="nl-NL" noProof="0"/>
              <a:t> level</a:t>
            </a:r>
          </a:p>
          <a:p>
            <a:pPr lvl="4"/>
            <a:r>
              <a:rPr lang="nl-NL" noProof="0" err="1"/>
              <a:t>Fifth</a:t>
            </a:r>
            <a:r>
              <a:rPr lang="nl-NL" noProof="0"/>
              <a:t> level</a:t>
            </a:r>
          </a:p>
        </p:txBody>
      </p:sp>
      <p:sp>
        <p:nvSpPr>
          <p:cNvPr id="19" name="Title"/>
          <p:cNvSpPr>
            <a:spLocks noGrp="1" noChangeArrowheads="1"/>
          </p:cNvSpPr>
          <p:nvPr>
            <p:ph type="title"/>
          </p:nvPr>
        </p:nvSpPr>
        <p:spPr bwMode="gray">
          <a:xfrm>
            <a:off x="554737" y="472853"/>
            <a:ext cx="11082528" cy="4396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p>
            <a:pPr lvl="0"/>
            <a:r>
              <a:rPr lang="nl-NL" noProof="0"/>
              <a:t>Click </a:t>
            </a:r>
            <a:r>
              <a:rPr lang="nl-NL" noProof="0" err="1"/>
              <a:t>to</a:t>
            </a:r>
            <a:r>
              <a:rPr lang="nl-NL" noProof="0"/>
              <a:t> </a:t>
            </a:r>
            <a:r>
              <a:rPr lang="nl-NL" noProof="0" err="1"/>
              <a:t>edit</a:t>
            </a:r>
            <a:r>
              <a:rPr lang="nl-NL" noProof="0"/>
              <a:t> Master </a:t>
            </a:r>
            <a:r>
              <a:rPr lang="nl-NL" noProof="0" err="1"/>
              <a:t>title</a:t>
            </a:r>
            <a:r>
              <a:rPr lang="nl-NL" noProof="0"/>
              <a:t> </a:t>
            </a:r>
            <a:r>
              <a:rPr lang="nl-NL" noProof="0" err="1"/>
              <a:t>style</a:t>
            </a:r>
            <a:endParaRPr lang="nl-NL" noProof="0"/>
          </a:p>
        </p:txBody>
      </p:sp>
      <p:sp>
        <p:nvSpPr>
          <p:cNvPr id="3" name="Slide Number"/>
          <p:cNvSpPr>
            <a:spLocks/>
          </p:cNvSpPr>
          <p:nvPr/>
        </p:nvSpPr>
        <p:spPr bwMode="gray">
          <a:xfrm>
            <a:off x="11380785" y="6491064"/>
            <a:ext cx="256480" cy="169277"/>
          </a:xfrm>
          <a:prstGeom prst="rect">
            <a:avLst/>
          </a:prstGeom>
        </p:spPr>
        <p:txBody>
          <a:bodyPr vert="horz" wrap="none" lIns="0" tIns="0" rIns="0" bIns="0" rtlCol="0" anchor="ctr">
            <a:spAutoFit/>
          </a:bodyPr>
          <a:lstStyle/>
          <a:p>
            <a:pPr lvl="0" algn="r">
              <a:buClr>
                <a:schemeClr val="tx2"/>
              </a:buClr>
            </a:pPr>
            <a:fld id="{42C328C1-A84F-4A39-A664-DBA00541A8C6}" type="slidenum">
              <a:rPr lang="nl-NL" sz="1100" b="0" noProof="0" smtClean="0">
                <a:solidFill>
                  <a:schemeClr val="tx1"/>
                </a:solidFill>
                <a:latin typeface="+mn-lt"/>
                <a:ea typeface="+mn-ea"/>
                <a:sym typeface="+mn-lt"/>
              </a:rPr>
              <a:pPr lvl="0" algn="r">
                <a:buClr>
                  <a:schemeClr val="tx2"/>
                </a:buClr>
              </a:pPr>
              <a:t>‹nr.›</a:t>
            </a:fld>
            <a:endParaRPr lang="nl-NL" sz="1100" b="0" baseline="0" noProof="0">
              <a:solidFill>
                <a:schemeClr val="tx1"/>
              </a:solidFill>
              <a:latin typeface="+mn-lt"/>
              <a:ea typeface="+mn-ea"/>
              <a:sym typeface="+mn-lt"/>
            </a:endParaRPr>
          </a:p>
        </p:txBody>
      </p:sp>
      <p:sp>
        <p:nvSpPr>
          <p:cNvPr id="93" name="Oval" hidden="1"/>
          <p:cNvSpPr txBox="1">
            <a:spLocks/>
          </p:cNvSpPr>
          <p:nvPr>
            <p:custDataLst>
              <p:tags r:id="rId20"/>
            </p:custDataLst>
          </p:nvPr>
        </p:nvSpPr>
        <p:spPr bwMode="gray">
          <a:xfrm>
            <a:off x="6878925" y="1451181"/>
            <a:ext cx="1554979" cy="1554955"/>
          </a:xfrm>
          <a:prstGeom prst="ellipse">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5998" tIns="35998" rIns="35998" bIns="35998" numCol="1" anchor="ctr" anchorCtr="0" compatLnSpc="1">
            <a:prstTxWarp prst="textNoShape">
              <a:avLst/>
            </a:prstTxWarp>
            <a:noAutofit/>
          </a:bodyPr>
          <a:lstStyle>
            <a:defPPr>
              <a:defRPr lang="en-US"/>
            </a:defPPr>
            <a:lvl1pPr marL="0" lvl="0" indent="0" defTabSz="895350" eaLnBrk="1" hangingPunct="1">
              <a:buClr>
                <a:schemeClr val="tx2"/>
              </a:buClr>
              <a:defRPr sz="1600" baseline="0">
                <a:latin typeface="+mn-lt"/>
              </a:defRPr>
            </a:lvl1pPr>
            <a:lvl2pPr marL="179997" lvl="1" indent="-179997" defTabSz="895350" eaLnBrk="1" hangingPunct="1">
              <a:buClr>
                <a:schemeClr val="tx1"/>
              </a:buClr>
              <a:buSzPct val="100000"/>
              <a:buFont typeface="Arial" pitchFamily="34" charset="0"/>
              <a:buChar char="•"/>
              <a:defRPr sz="1600" baseline="0">
                <a:latin typeface="+mn-lt"/>
              </a:defRPr>
            </a:lvl2pPr>
            <a:lvl3pPr marL="359994" lvl="2" indent="-179997" defTabSz="895350" eaLnBrk="1" hangingPunct="1">
              <a:buClr>
                <a:schemeClr val="tx1"/>
              </a:buClr>
              <a:buSzPct val="100000"/>
              <a:buFont typeface="Arial" panose="020B0604020202020204" pitchFamily="34" charset="0"/>
              <a:buChar char="–"/>
              <a:defRPr sz="1600" baseline="0">
                <a:latin typeface="+mn-lt"/>
              </a:defRPr>
            </a:lvl3pPr>
            <a:lvl4pPr marL="539991" lvl="3" indent="-179997" defTabSz="895350" eaLnBrk="1" hangingPunct="1">
              <a:buClr>
                <a:schemeClr val="tx1"/>
              </a:buClr>
              <a:buSzPct val="100000"/>
              <a:buFont typeface="Arial" pitchFamily="34" charset="0"/>
              <a:buChar char="»"/>
              <a:defRPr sz="1600" baseline="0">
                <a:latin typeface="+mn-lt"/>
              </a:defRPr>
            </a:lvl4pPr>
            <a:lvl5pPr marL="719988" lvl="4" indent="-179997" defTabSz="895350" eaLnBrk="1" hangingPunct="1">
              <a:buClr>
                <a:schemeClr val="tx2"/>
              </a:buClr>
              <a:buSzPct val="100000"/>
              <a:buFont typeface="Arial" panose="020B0604020202020204" pitchFamily="34" charset="0"/>
              <a:buChar char="›"/>
              <a:defRPr sz="1600" baseline="0">
                <a:latin typeface="+mn-lt"/>
              </a:defRPr>
            </a:lvl5pPr>
            <a:lvl6pPr marL="749808" indent="-130175" defTabSz="895350" fontAlgn="base">
              <a:spcBef>
                <a:spcPct val="0"/>
              </a:spcBef>
              <a:spcAft>
                <a:spcPct val="0"/>
              </a:spcAft>
              <a:buClr>
                <a:schemeClr val="tx2"/>
              </a:buClr>
              <a:buSzPct val="89000"/>
              <a:buFont typeface="Arial" charset="0"/>
              <a:buChar char="-"/>
              <a:defRPr sz="1600" baseline="0">
                <a:latin typeface="+mn-lt"/>
              </a:defRPr>
            </a:lvl6pPr>
            <a:lvl7pPr marL="749808" indent="-130175" defTabSz="895350" fontAlgn="base">
              <a:spcBef>
                <a:spcPct val="0"/>
              </a:spcBef>
              <a:spcAft>
                <a:spcPct val="0"/>
              </a:spcAft>
              <a:buClr>
                <a:schemeClr val="tx2"/>
              </a:buClr>
              <a:buSzPct val="89000"/>
              <a:buFont typeface="Arial" charset="0"/>
              <a:buChar char="-"/>
              <a:defRPr sz="1600" baseline="0">
                <a:latin typeface="+mn-lt"/>
              </a:defRPr>
            </a:lvl7pPr>
            <a:lvl8pPr marL="749808" indent="-130175" defTabSz="895350" fontAlgn="base">
              <a:spcBef>
                <a:spcPct val="0"/>
              </a:spcBef>
              <a:spcAft>
                <a:spcPct val="0"/>
              </a:spcAft>
              <a:buClr>
                <a:schemeClr val="tx2"/>
              </a:buClr>
              <a:buSzPct val="89000"/>
              <a:buFont typeface="Arial" charset="0"/>
              <a:buChar char="-"/>
              <a:defRPr sz="1600" baseline="0">
                <a:latin typeface="+mn-lt"/>
              </a:defRPr>
            </a:lvl8pPr>
            <a:lvl9pPr marL="749808" indent="-130175" defTabSz="895350" fontAlgn="base">
              <a:spcBef>
                <a:spcPct val="0"/>
              </a:spcBef>
              <a:spcAft>
                <a:spcPct val="0"/>
              </a:spcAft>
              <a:buClr>
                <a:schemeClr val="tx2"/>
              </a:buClr>
              <a:buSzPct val="89000"/>
              <a:buFont typeface="Arial" charset="0"/>
              <a:buChar char="-"/>
              <a:defRPr sz="1600" baseline="0">
                <a:latin typeface="+mn-lt"/>
              </a:defRPr>
            </a:lvl9pPr>
          </a:lstStyle>
          <a:p>
            <a:pPr lvl="0" algn="ctr">
              <a:buClr>
                <a:schemeClr val="tx2"/>
              </a:buClr>
            </a:pPr>
            <a:r>
              <a:rPr lang="nl-NL" sz="1600" b="0">
                <a:solidFill>
                  <a:schemeClr val="tx1"/>
                </a:solidFill>
                <a:latin typeface="+mn-lt"/>
                <a:ea typeface="+mn-ea"/>
                <a:sym typeface="+mn-lt"/>
              </a:rPr>
              <a:t>Text</a:t>
            </a:r>
          </a:p>
        </p:txBody>
      </p:sp>
      <p:sp>
        <p:nvSpPr>
          <p:cNvPr id="94" name="Rectangle" hidden="1"/>
          <p:cNvSpPr txBox="1">
            <a:spLocks/>
          </p:cNvSpPr>
          <p:nvPr>
            <p:custDataLst>
              <p:tags r:id="rId21"/>
            </p:custDataLst>
          </p:nvPr>
        </p:nvSpPr>
        <p:spPr bwMode="gray">
          <a:xfrm>
            <a:off x="3524057" y="1451181"/>
            <a:ext cx="1554979" cy="1554955"/>
          </a:xfrm>
          <a:prstGeom prst="rect">
            <a:avLst/>
          </a:prstGeom>
          <a:solidFill>
            <a:schemeClr val="accent1"/>
          </a:solidFill>
          <a:ln w="9525">
            <a:solidFill>
              <a:schemeClr val="tx1"/>
            </a:solidFill>
            <a:miter lim="800000"/>
            <a:headEnd/>
            <a:tailEnd/>
          </a:ln>
          <a:effectLst/>
        </p:spPr>
        <p:txBody>
          <a:bodyPr vert="horz" wrap="square" lIns="71992" tIns="71992" rIns="71992" bIns="71992" numCol="1" anchor="t" anchorCtr="0" compatLnSpc="1">
            <a:prstTxWarp prst="textNoShape">
              <a:avLst/>
            </a:prstTxWarp>
            <a:noAutofit/>
          </a:bodyPr>
          <a:lstStyle>
            <a:lvl1pPr marL="0" lvl="0" indent="0" defTabSz="895350" eaLnBrk="1" hangingPunct="1">
              <a:buClr>
                <a:schemeClr val="tx2"/>
              </a:buClr>
              <a:defRPr sz="1600" baseline="0">
                <a:latin typeface="+mn-lt"/>
              </a:defRPr>
            </a:lvl1pPr>
            <a:lvl2pPr marL="179997" lvl="1" indent="-179997" defTabSz="895350" eaLnBrk="1" hangingPunct="1">
              <a:buClr>
                <a:schemeClr val="tx1"/>
              </a:buClr>
              <a:buSzPct val="100000"/>
              <a:buFont typeface="Arial" pitchFamily="34" charset="0"/>
              <a:buChar char="•"/>
              <a:defRPr sz="1600" baseline="0">
                <a:latin typeface="+mn-lt"/>
              </a:defRPr>
            </a:lvl2pPr>
            <a:lvl3pPr marL="359994" lvl="2" indent="-179997" defTabSz="895350" eaLnBrk="1" hangingPunct="1">
              <a:buClr>
                <a:schemeClr val="tx1"/>
              </a:buClr>
              <a:buSzPct val="100000"/>
              <a:buFont typeface="Arial" panose="020B0604020202020204" pitchFamily="34" charset="0"/>
              <a:buChar char="–"/>
              <a:defRPr sz="1600" baseline="0">
                <a:latin typeface="+mn-lt"/>
              </a:defRPr>
            </a:lvl3pPr>
            <a:lvl4pPr marL="539991" lvl="3" indent="-179997" defTabSz="895350" eaLnBrk="1" hangingPunct="1">
              <a:buClr>
                <a:schemeClr val="tx1"/>
              </a:buClr>
              <a:buSzPct val="100000"/>
              <a:buFont typeface="Arial" pitchFamily="34" charset="0"/>
              <a:buChar char="»"/>
              <a:defRPr sz="1600" baseline="0">
                <a:latin typeface="+mn-lt"/>
              </a:defRPr>
            </a:lvl4pPr>
            <a:lvl5pPr marL="719988" lvl="4" indent="-179997" defTabSz="895350" eaLnBrk="1" hangingPunct="1">
              <a:buClr>
                <a:schemeClr val="tx2"/>
              </a:buClr>
              <a:buSzPct val="100000"/>
              <a:buFont typeface="Arial" panose="020B0604020202020204" pitchFamily="34" charset="0"/>
              <a:buChar char="›"/>
              <a:defRPr sz="1600" baseline="0">
                <a:latin typeface="+mn-lt"/>
              </a:defRPr>
            </a:lvl5pPr>
            <a:lvl6pPr marL="749808" indent="-130175" defTabSz="895350" fontAlgn="base">
              <a:spcBef>
                <a:spcPct val="0"/>
              </a:spcBef>
              <a:spcAft>
                <a:spcPct val="0"/>
              </a:spcAft>
              <a:buClr>
                <a:schemeClr val="tx2"/>
              </a:buClr>
              <a:buSzPct val="89000"/>
              <a:buFont typeface="Arial" charset="0"/>
              <a:buChar char="-"/>
              <a:defRPr sz="1600" baseline="0">
                <a:latin typeface="+mn-lt"/>
              </a:defRPr>
            </a:lvl6pPr>
            <a:lvl7pPr marL="749808" indent="-130175" defTabSz="895350" fontAlgn="base">
              <a:spcBef>
                <a:spcPct val="0"/>
              </a:spcBef>
              <a:spcAft>
                <a:spcPct val="0"/>
              </a:spcAft>
              <a:buClr>
                <a:schemeClr val="tx2"/>
              </a:buClr>
              <a:buSzPct val="89000"/>
              <a:buFont typeface="Arial" charset="0"/>
              <a:buChar char="-"/>
              <a:defRPr sz="1600" baseline="0">
                <a:latin typeface="+mn-lt"/>
              </a:defRPr>
            </a:lvl7pPr>
            <a:lvl8pPr marL="749808" indent="-130175" defTabSz="895350" fontAlgn="base">
              <a:spcBef>
                <a:spcPct val="0"/>
              </a:spcBef>
              <a:spcAft>
                <a:spcPct val="0"/>
              </a:spcAft>
              <a:buClr>
                <a:schemeClr val="tx2"/>
              </a:buClr>
              <a:buSzPct val="89000"/>
              <a:buFont typeface="Arial" charset="0"/>
              <a:buChar char="-"/>
              <a:defRPr sz="1600" baseline="0">
                <a:latin typeface="+mn-lt"/>
              </a:defRPr>
            </a:lvl8pPr>
            <a:lvl9pPr marL="749808" indent="-130175" defTabSz="895350" fontAlgn="base">
              <a:spcBef>
                <a:spcPct val="0"/>
              </a:spcBef>
              <a:spcAft>
                <a:spcPct val="0"/>
              </a:spcAft>
              <a:buClr>
                <a:schemeClr val="tx2"/>
              </a:buClr>
              <a:buSzPct val="89000"/>
              <a:buFont typeface="Arial" charset="0"/>
              <a:buChar char="-"/>
              <a:defRPr sz="1600" baseline="0">
                <a:latin typeface="+mn-lt"/>
              </a:defRPr>
            </a:lvl9pPr>
          </a:lstStyle>
          <a:p>
            <a:pPr lvl="0"/>
            <a:r>
              <a:rPr lang="nl-NL" sz="1600">
                <a:latin typeface="+mn-lt"/>
                <a:ea typeface="+mn-ea"/>
                <a:sym typeface="+mn-lt"/>
              </a:rPr>
              <a:t>Text</a:t>
            </a:r>
          </a:p>
        </p:txBody>
      </p:sp>
      <p:sp>
        <p:nvSpPr>
          <p:cNvPr id="95" name="RoundedRectangle" hidden="1"/>
          <p:cNvSpPr txBox="1">
            <a:spLocks/>
          </p:cNvSpPr>
          <p:nvPr>
            <p:custDataLst>
              <p:tags r:id="rId22"/>
            </p:custDataLst>
          </p:nvPr>
        </p:nvSpPr>
        <p:spPr bwMode="gray">
          <a:xfrm>
            <a:off x="5217041" y="1451181"/>
            <a:ext cx="1554979" cy="1554955"/>
          </a:xfrm>
          <a:prstGeom prst="roundRect">
            <a:avLst/>
          </a:prstGeom>
          <a:solidFill>
            <a:schemeClr val="accent1"/>
          </a:solidFill>
          <a:ln w="9525">
            <a:solidFill>
              <a:schemeClr val="tx1"/>
            </a:solidFill>
            <a:miter lim="800000"/>
            <a:headEnd/>
            <a:tailEnd/>
          </a:ln>
          <a:effectLst/>
        </p:spPr>
        <p:txBody>
          <a:bodyPr vert="horz" wrap="square" lIns="71992" tIns="71992" rIns="71992" bIns="71992" numCol="1" anchor="t" anchorCtr="0" compatLnSpc="1">
            <a:prstTxWarp prst="textNoShape">
              <a:avLst/>
            </a:prstTxWarp>
            <a:noAutofit/>
          </a:bodyPr>
          <a:lstStyle>
            <a:lvl1pPr marL="0" lvl="0" indent="0" defTabSz="895350" eaLnBrk="1" hangingPunct="1">
              <a:buClr>
                <a:schemeClr val="tx2"/>
              </a:buClr>
              <a:defRPr sz="1600" baseline="0">
                <a:latin typeface="+mn-lt"/>
              </a:defRPr>
            </a:lvl1pPr>
            <a:lvl2pPr marL="179997" lvl="1" indent="-179997" defTabSz="895350" eaLnBrk="1" hangingPunct="1">
              <a:buClr>
                <a:schemeClr val="tx1"/>
              </a:buClr>
              <a:buSzPct val="100000"/>
              <a:buFont typeface="Arial" pitchFamily="34" charset="0"/>
              <a:buChar char="•"/>
              <a:defRPr sz="1600" baseline="0">
                <a:latin typeface="+mn-lt"/>
              </a:defRPr>
            </a:lvl2pPr>
            <a:lvl3pPr marL="359994" lvl="2" indent="-179997" defTabSz="895350" eaLnBrk="1" hangingPunct="1">
              <a:buClr>
                <a:schemeClr val="tx1"/>
              </a:buClr>
              <a:buSzPct val="100000"/>
              <a:buFont typeface="Arial" panose="020B0604020202020204" pitchFamily="34" charset="0"/>
              <a:buChar char="–"/>
              <a:defRPr sz="1600" baseline="0">
                <a:latin typeface="+mn-lt"/>
              </a:defRPr>
            </a:lvl3pPr>
            <a:lvl4pPr marL="539991" lvl="3" indent="-179997" defTabSz="895350" eaLnBrk="1" hangingPunct="1">
              <a:buClr>
                <a:schemeClr val="tx1"/>
              </a:buClr>
              <a:buSzPct val="100000"/>
              <a:buFont typeface="Arial" pitchFamily="34" charset="0"/>
              <a:buChar char="»"/>
              <a:defRPr sz="1600" baseline="0">
                <a:latin typeface="+mn-lt"/>
              </a:defRPr>
            </a:lvl4pPr>
            <a:lvl5pPr marL="719988" lvl="4" indent="-179997" defTabSz="895350" eaLnBrk="1" hangingPunct="1">
              <a:buClr>
                <a:schemeClr val="tx2"/>
              </a:buClr>
              <a:buSzPct val="100000"/>
              <a:buFont typeface="Arial" panose="020B0604020202020204" pitchFamily="34" charset="0"/>
              <a:buChar char="›"/>
              <a:defRPr sz="1600" baseline="0">
                <a:latin typeface="+mn-lt"/>
              </a:defRPr>
            </a:lvl5pPr>
            <a:lvl6pPr marL="749808" indent="-130175" defTabSz="895350" fontAlgn="base">
              <a:spcBef>
                <a:spcPct val="0"/>
              </a:spcBef>
              <a:spcAft>
                <a:spcPct val="0"/>
              </a:spcAft>
              <a:buClr>
                <a:schemeClr val="tx2"/>
              </a:buClr>
              <a:buSzPct val="89000"/>
              <a:buFont typeface="Arial" charset="0"/>
              <a:buChar char="-"/>
              <a:defRPr sz="1600" baseline="0">
                <a:latin typeface="+mn-lt"/>
              </a:defRPr>
            </a:lvl6pPr>
            <a:lvl7pPr marL="749808" indent="-130175" defTabSz="895350" fontAlgn="base">
              <a:spcBef>
                <a:spcPct val="0"/>
              </a:spcBef>
              <a:spcAft>
                <a:spcPct val="0"/>
              </a:spcAft>
              <a:buClr>
                <a:schemeClr val="tx2"/>
              </a:buClr>
              <a:buSzPct val="89000"/>
              <a:buFont typeface="Arial" charset="0"/>
              <a:buChar char="-"/>
              <a:defRPr sz="1600" baseline="0">
                <a:latin typeface="+mn-lt"/>
              </a:defRPr>
            </a:lvl7pPr>
            <a:lvl8pPr marL="749808" indent="-130175" defTabSz="895350" fontAlgn="base">
              <a:spcBef>
                <a:spcPct val="0"/>
              </a:spcBef>
              <a:spcAft>
                <a:spcPct val="0"/>
              </a:spcAft>
              <a:buClr>
                <a:schemeClr val="tx2"/>
              </a:buClr>
              <a:buSzPct val="89000"/>
              <a:buFont typeface="Arial" charset="0"/>
              <a:buChar char="-"/>
              <a:defRPr sz="1600" baseline="0">
                <a:latin typeface="+mn-lt"/>
              </a:defRPr>
            </a:lvl8pPr>
            <a:lvl9pPr marL="749808" indent="-130175" defTabSz="895350" fontAlgn="base">
              <a:spcBef>
                <a:spcPct val="0"/>
              </a:spcBef>
              <a:spcAft>
                <a:spcPct val="0"/>
              </a:spcAft>
              <a:buClr>
                <a:schemeClr val="tx2"/>
              </a:buClr>
              <a:buSzPct val="89000"/>
              <a:buFont typeface="Arial" charset="0"/>
              <a:buChar char="-"/>
              <a:defRPr sz="1600" baseline="0">
                <a:latin typeface="+mn-lt"/>
              </a:defRPr>
            </a:lvl9pPr>
          </a:lstStyle>
          <a:p>
            <a:pPr lvl="0"/>
            <a:r>
              <a:rPr lang="nl-NL" sz="1600">
                <a:latin typeface="+mn-lt"/>
                <a:ea typeface="+mn-ea"/>
                <a:sym typeface="+mn-lt"/>
              </a:rPr>
              <a:t>Text</a:t>
            </a:r>
          </a:p>
        </p:txBody>
      </p:sp>
      <p:sp>
        <p:nvSpPr>
          <p:cNvPr id="96" name="Arrow" hidden="1"/>
          <p:cNvSpPr txBox="1">
            <a:spLocks/>
          </p:cNvSpPr>
          <p:nvPr>
            <p:custDataLst>
              <p:tags r:id="rId23"/>
            </p:custDataLst>
          </p:nvPr>
        </p:nvSpPr>
        <p:spPr bwMode="gray">
          <a:xfrm>
            <a:off x="3490723" y="4223448"/>
            <a:ext cx="1865975" cy="932973"/>
          </a:xfrm>
          <a:prstGeom prst="rightArrow">
            <a:avLst>
              <a:gd name="adj1" fmla="val 54000"/>
              <a:gd name="adj2" fmla="val 37676"/>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1992" tIns="71992" rIns="71992" bIns="71992" numCol="1" anchor="ctr" anchorCtr="0" compatLnSpc="1">
            <a:prstTxWarp prst="textNoShape">
              <a:avLst/>
            </a:prstTxWarp>
            <a:noAutofit/>
          </a:bodyPr>
          <a:lstStyle>
            <a:lvl1pPr marL="0" lvl="0" indent="0" defTabSz="895350" eaLnBrk="1" hangingPunct="1">
              <a:buClr>
                <a:schemeClr val="tx2"/>
              </a:buClr>
              <a:defRPr sz="1600" baseline="0">
                <a:latin typeface="+mn-lt"/>
              </a:defRPr>
            </a:lvl1pPr>
            <a:lvl2pPr marL="179997" lvl="1" indent="-179997" defTabSz="895350" eaLnBrk="1" hangingPunct="1">
              <a:buClr>
                <a:schemeClr val="tx1"/>
              </a:buClr>
              <a:buSzPct val="100000"/>
              <a:buFont typeface="Arial" pitchFamily="34" charset="0"/>
              <a:buChar char="•"/>
              <a:defRPr sz="1600" baseline="0">
                <a:latin typeface="+mn-lt"/>
              </a:defRPr>
            </a:lvl2pPr>
            <a:lvl3pPr marL="359994" lvl="2" indent="-179997" defTabSz="895350" eaLnBrk="1" hangingPunct="1">
              <a:buClr>
                <a:schemeClr val="tx1"/>
              </a:buClr>
              <a:buSzPct val="100000"/>
              <a:buFont typeface="Arial" panose="020B0604020202020204" pitchFamily="34" charset="0"/>
              <a:buChar char="–"/>
              <a:defRPr sz="1600" baseline="0">
                <a:latin typeface="+mn-lt"/>
              </a:defRPr>
            </a:lvl3pPr>
            <a:lvl4pPr marL="539991" lvl="3" indent="-179997" defTabSz="895350" eaLnBrk="1" hangingPunct="1">
              <a:buClr>
                <a:schemeClr val="tx1"/>
              </a:buClr>
              <a:buSzPct val="100000"/>
              <a:buFont typeface="Arial" pitchFamily="34" charset="0"/>
              <a:buChar char="»"/>
              <a:defRPr sz="1600" baseline="0">
                <a:latin typeface="+mn-lt"/>
              </a:defRPr>
            </a:lvl4pPr>
            <a:lvl5pPr marL="719988" lvl="4" indent="-179997" defTabSz="895350" eaLnBrk="1" hangingPunct="1">
              <a:buClr>
                <a:schemeClr val="tx2"/>
              </a:buClr>
              <a:buSzPct val="100000"/>
              <a:buFont typeface="Arial" panose="020B0604020202020204" pitchFamily="34" charset="0"/>
              <a:buChar char="›"/>
              <a:defRPr sz="1600" baseline="0">
                <a:latin typeface="+mn-lt"/>
              </a:defRPr>
            </a:lvl5pPr>
            <a:lvl6pPr marL="749808" indent="-130175" defTabSz="895350" fontAlgn="base">
              <a:spcBef>
                <a:spcPct val="0"/>
              </a:spcBef>
              <a:spcAft>
                <a:spcPct val="0"/>
              </a:spcAft>
              <a:buClr>
                <a:schemeClr val="tx2"/>
              </a:buClr>
              <a:buSzPct val="89000"/>
              <a:buFont typeface="Arial" charset="0"/>
              <a:buChar char="-"/>
              <a:defRPr sz="1600" baseline="0">
                <a:latin typeface="+mn-lt"/>
              </a:defRPr>
            </a:lvl6pPr>
            <a:lvl7pPr marL="749808" indent="-130175" defTabSz="895350" fontAlgn="base">
              <a:spcBef>
                <a:spcPct val="0"/>
              </a:spcBef>
              <a:spcAft>
                <a:spcPct val="0"/>
              </a:spcAft>
              <a:buClr>
                <a:schemeClr val="tx2"/>
              </a:buClr>
              <a:buSzPct val="89000"/>
              <a:buFont typeface="Arial" charset="0"/>
              <a:buChar char="-"/>
              <a:defRPr sz="1600" baseline="0">
                <a:latin typeface="+mn-lt"/>
              </a:defRPr>
            </a:lvl7pPr>
            <a:lvl8pPr marL="749808" indent="-130175" defTabSz="895350" fontAlgn="base">
              <a:spcBef>
                <a:spcPct val="0"/>
              </a:spcBef>
              <a:spcAft>
                <a:spcPct val="0"/>
              </a:spcAft>
              <a:buClr>
                <a:schemeClr val="tx2"/>
              </a:buClr>
              <a:buSzPct val="89000"/>
              <a:buFont typeface="Arial" charset="0"/>
              <a:buChar char="-"/>
              <a:defRPr sz="1600" baseline="0">
                <a:latin typeface="+mn-lt"/>
              </a:defRPr>
            </a:lvl8pPr>
            <a:lvl9pPr marL="749808" indent="-130175" defTabSz="895350" fontAlgn="base">
              <a:spcBef>
                <a:spcPct val="0"/>
              </a:spcBef>
              <a:spcAft>
                <a:spcPct val="0"/>
              </a:spcAft>
              <a:buClr>
                <a:schemeClr val="tx2"/>
              </a:buClr>
              <a:buSzPct val="89000"/>
              <a:buFont typeface="Arial" charset="0"/>
              <a:buChar char="-"/>
              <a:defRPr sz="1600" baseline="0">
                <a:latin typeface="+mn-lt"/>
              </a:defRPr>
            </a:lvl9pPr>
          </a:lstStyle>
          <a:p>
            <a:pPr lvl="0">
              <a:buClr>
                <a:schemeClr val="tx2"/>
              </a:buClr>
            </a:pPr>
            <a:r>
              <a:rPr lang="nl-NL" sz="1600" b="0">
                <a:solidFill>
                  <a:schemeClr val="tx1"/>
                </a:solidFill>
                <a:latin typeface="+mn-lt"/>
                <a:ea typeface="+mn-ea"/>
                <a:sym typeface="+mn-lt"/>
              </a:rPr>
              <a:t>Text</a:t>
            </a:r>
          </a:p>
        </p:txBody>
      </p:sp>
      <p:sp>
        <p:nvSpPr>
          <p:cNvPr id="97" name="DirArrow" hidden="1"/>
          <p:cNvSpPr>
            <a:spLocks noChangeArrowheads="1"/>
          </p:cNvSpPr>
          <p:nvPr>
            <p:custDataLst>
              <p:tags r:id="rId24"/>
            </p:custDataLst>
          </p:nvPr>
        </p:nvSpPr>
        <p:spPr bwMode="gray">
          <a:xfrm rot="5400000">
            <a:off x="7170384" y="2852711"/>
            <a:ext cx="3153449" cy="350388"/>
          </a:xfrm>
          <a:prstGeom prst="triangle">
            <a:avLst>
              <a:gd name="adj" fmla="val 500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0" tIns="45718" rIns="91430" bIns="45718" anchor="ctr"/>
          <a:lstStyle/>
          <a:p>
            <a:endParaRPr lang="nl-NL" sz="1600">
              <a:latin typeface="+mn-lt"/>
              <a:ea typeface="+mn-ea"/>
              <a:sym typeface="+mn-lt"/>
            </a:endParaRPr>
          </a:p>
        </p:txBody>
      </p:sp>
      <p:sp>
        <p:nvSpPr>
          <p:cNvPr id="98" name="Bracket" hidden="1"/>
          <p:cNvSpPr>
            <a:spLocks noChangeAspect="1"/>
          </p:cNvSpPr>
          <p:nvPr>
            <p:custDataLst>
              <p:tags r:id="rId25"/>
            </p:custDataLst>
          </p:nvPr>
        </p:nvSpPr>
        <p:spPr bwMode="gray">
          <a:xfrm>
            <a:off x="7584101" y="3148305"/>
            <a:ext cx="189515" cy="1865947"/>
          </a:xfrm>
          <a:custGeom>
            <a:avLst/>
            <a:gdLst>
              <a:gd name="T0" fmla="*/ 0 w 115"/>
              <a:gd name="T1" fmla="*/ 0 h 1152"/>
              <a:gd name="T2" fmla="*/ 65 w 115"/>
              <a:gd name="T3" fmla="*/ 0 h 1152"/>
              <a:gd name="T4" fmla="*/ 65 w 115"/>
              <a:gd name="T5" fmla="*/ 528 h 1152"/>
              <a:gd name="T6" fmla="*/ 115 w 115"/>
              <a:gd name="T7" fmla="*/ 576 h 1152"/>
              <a:gd name="T8" fmla="*/ 65 w 115"/>
              <a:gd name="T9" fmla="*/ 624 h 1152"/>
              <a:gd name="T10" fmla="*/ 65 w 115"/>
              <a:gd name="T11" fmla="*/ 1152 h 1152"/>
              <a:gd name="T12" fmla="*/ 0 w 115"/>
              <a:gd name="T13" fmla="*/ 1152 h 1152"/>
              <a:gd name="connsiteX0" fmla="*/ 0 w 4797"/>
              <a:gd name="connsiteY0" fmla="*/ 0 h 3096"/>
              <a:gd name="connsiteX1" fmla="*/ 4747 w 4797"/>
              <a:gd name="connsiteY1" fmla="*/ 1944 h 3096"/>
              <a:gd name="connsiteX2" fmla="*/ 4747 w 4797"/>
              <a:gd name="connsiteY2" fmla="*/ 2472 h 3096"/>
              <a:gd name="connsiteX3" fmla="*/ 4797 w 4797"/>
              <a:gd name="connsiteY3" fmla="*/ 2520 h 3096"/>
              <a:gd name="connsiteX4" fmla="*/ 4747 w 4797"/>
              <a:gd name="connsiteY4" fmla="*/ 2568 h 3096"/>
              <a:gd name="connsiteX5" fmla="*/ 4747 w 4797"/>
              <a:gd name="connsiteY5" fmla="*/ 3096 h 3096"/>
              <a:gd name="connsiteX6" fmla="*/ 4682 w 4797"/>
              <a:gd name="connsiteY6" fmla="*/ 3096 h 3096"/>
              <a:gd name="connsiteX0" fmla="*/ 0 w 4797"/>
              <a:gd name="connsiteY0" fmla="*/ 0 h 3096"/>
              <a:gd name="connsiteX1" fmla="*/ 78 w 4797"/>
              <a:gd name="connsiteY1" fmla="*/ 0 h 3096"/>
              <a:gd name="connsiteX2" fmla="*/ 4747 w 4797"/>
              <a:gd name="connsiteY2" fmla="*/ 2472 h 3096"/>
              <a:gd name="connsiteX3" fmla="*/ 4797 w 4797"/>
              <a:gd name="connsiteY3" fmla="*/ 2520 h 3096"/>
              <a:gd name="connsiteX4" fmla="*/ 4747 w 4797"/>
              <a:gd name="connsiteY4" fmla="*/ 2568 h 3096"/>
              <a:gd name="connsiteX5" fmla="*/ 4747 w 4797"/>
              <a:gd name="connsiteY5" fmla="*/ 3096 h 3096"/>
              <a:gd name="connsiteX6" fmla="*/ 4682 w 4797"/>
              <a:gd name="connsiteY6" fmla="*/ 3096 h 3096"/>
              <a:gd name="connsiteX0" fmla="*/ 0 w 4797"/>
              <a:gd name="connsiteY0" fmla="*/ 0 h 3096"/>
              <a:gd name="connsiteX1" fmla="*/ 78 w 4797"/>
              <a:gd name="connsiteY1" fmla="*/ 0 h 3096"/>
              <a:gd name="connsiteX2" fmla="*/ 78 w 4797"/>
              <a:gd name="connsiteY2" fmla="*/ 537 h 3096"/>
              <a:gd name="connsiteX3" fmla="*/ 4797 w 4797"/>
              <a:gd name="connsiteY3" fmla="*/ 2520 h 3096"/>
              <a:gd name="connsiteX4" fmla="*/ 4747 w 4797"/>
              <a:gd name="connsiteY4" fmla="*/ 2568 h 3096"/>
              <a:gd name="connsiteX5" fmla="*/ 4747 w 4797"/>
              <a:gd name="connsiteY5" fmla="*/ 3096 h 3096"/>
              <a:gd name="connsiteX6" fmla="*/ 4682 w 4797"/>
              <a:gd name="connsiteY6" fmla="*/ 3096 h 3096"/>
              <a:gd name="connsiteX0" fmla="*/ 0 w 4747"/>
              <a:gd name="connsiteY0" fmla="*/ 0 h 3096"/>
              <a:gd name="connsiteX1" fmla="*/ 78 w 4747"/>
              <a:gd name="connsiteY1" fmla="*/ 0 h 3096"/>
              <a:gd name="connsiteX2" fmla="*/ 78 w 4747"/>
              <a:gd name="connsiteY2" fmla="*/ 537 h 3096"/>
              <a:gd name="connsiteX3" fmla="*/ 117 w 4747"/>
              <a:gd name="connsiteY3" fmla="*/ 576 h 3096"/>
              <a:gd name="connsiteX4" fmla="*/ 4747 w 4747"/>
              <a:gd name="connsiteY4" fmla="*/ 2568 h 3096"/>
              <a:gd name="connsiteX5" fmla="*/ 4747 w 4747"/>
              <a:gd name="connsiteY5" fmla="*/ 3096 h 3096"/>
              <a:gd name="connsiteX6" fmla="*/ 4682 w 4747"/>
              <a:gd name="connsiteY6" fmla="*/ 3096 h 3096"/>
              <a:gd name="connsiteX0" fmla="*/ 0 w 4747"/>
              <a:gd name="connsiteY0" fmla="*/ 0 h 3096"/>
              <a:gd name="connsiteX1" fmla="*/ 78 w 4747"/>
              <a:gd name="connsiteY1" fmla="*/ 0 h 3096"/>
              <a:gd name="connsiteX2" fmla="*/ 78 w 4747"/>
              <a:gd name="connsiteY2" fmla="*/ 537 h 3096"/>
              <a:gd name="connsiteX3" fmla="*/ 117 w 4747"/>
              <a:gd name="connsiteY3" fmla="*/ 576 h 3096"/>
              <a:gd name="connsiteX4" fmla="*/ 78 w 4747"/>
              <a:gd name="connsiteY4" fmla="*/ 616 h 3096"/>
              <a:gd name="connsiteX5" fmla="*/ 4747 w 4747"/>
              <a:gd name="connsiteY5" fmla="*/ 3096 h 3096"/>
              <a:gd name="connsiteX6" fmla="*/ 4682 w 4747"/>
              <a:gd name="connsiteY6" fmla="*/ 3096 h 3096"/>
              <a:gd name="connsiteX0" fmla="*/ 0 w 4682"/>
              <a:gd name="connsiteY0" fmla="*/ 0 h 3096"/>
              <a:gd name="connsiteX1" fmla="*/ 78 w 4682"/>
              <a:gd name="connsiteY1" fmla="*/ 0 h 3096"/>
              <a:gd name="connsiteX2" fmla="*/ 78 w 4682"/>
              <a:gd name="connsiteY2" fmla="*/ 537 h 3096"/>
              <a:gd name="connsiteX3" fmla="*/ 117 w 4682"/>
              <a:gd name="connsiteY3" fmla="*/ 576 h 3096"/>
              <a:gd name="connsiteX4" fmla="*/ 78 w 4682"/>
              <a:gd name="connsiteY4" fmla="*/ 616 h 3096"/>
              <a:gd name="connsiteX5" fmla="*/ 78 w 4682"/>
              <a:gd name="connsiteY5" fmla="*/ 1152 h 3096"/>
              <a:gd name="connsiteX6" fmla="*/ 4682 w 4682"/>
              <a:gd name="connsiteY6" fmla="*/ 3096 h 3096"/>
              <a:gd name="connsiteX0" fmla="*/ 0 w 117"/>
              <a:gd name="connsiteY0" fmla="*/ 0 h 1152"/>
              <a:gd name="connsiteX1" fmla="*/ 78 w 117"/>
              <a:gd name="connsiteY1" fmla="*/ 0 h 1152"/>
              <a:gd name="connsiteX2" fmla="*/ 78 w 117"/>
              <a:gd name="connsiteY2" fmla="*/ 537 h 1152"/>
              <a:gd name="connsiteX3" fmla="*/ 117 w 117"/>
              <a:gd name="connsiteY3" fmla="*/ 576 h 1152"/>
              <a:gd name="connsiteX4" fmla="*/ 78 w 117"/>
              <a:gd name="connsiteY4" fmla="*/ 616 h 1152"/>
              <a:gd name="connsiteX5" fmla="*/ 78 w 117"/>
              <a:gd name="connsiteY5" fmla="*/ 1152 h 1152"/>
              <a:gd name="connsiteX6" fmla="*/ 0 w 117"/>
              <a:gd name="connsiteY6" fmla="*/ 1152 h 1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 h="1152">
                <a:moveTo>
                  <a:pt x="0" y="0"/>
                </a:moveTo>
                <a:lnTo>
                  <a:pt x="78" y="0"/>
                </a:lnTo>
                <a:lnTo>
                  <a:pt x="78" y="537"/>
                </a:lnTo>
                <a:lnTo>
                  <a:pt x="117" y="576"/>
                </a:lnTo>
                <a:lnTo>
                  <a:pt x="78" y="616"/>
                </a:lnTo>
                <a:lnTo>
                  <a:pt x="78" y="1152"/>
                </a:lnTo>
                <a:lnTo>
                  <a:pt x="0" y="1152"/>
                </a:ln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30" tIns="45718" rIns="91430" bIns="45718" anchor="ctr"/>
          <a:lstStyle/>
          <a:p>
            <a:endParaRPr lang="nl-NL" sz="1600" baseline="30000">
              <a:latin typeface="+mn-lt"/>
              <a:ea typeface="+mn-ea"/>
              <a:sym typeface="+mn-lt"/>
            </a:endParaRPr>
          </a:p>
        </p:txBody>
      </p:sp>
      <p:grpSp>
        <p:nvGrpSpPr>
          <p:cNvPr id="99" name="Flow" hidden="1"/>
          <p:cNvGrpSpPr>
            <a:grpSpLocks/>
          </p:cNvGrpSpPr>
          <p:nvPr>
            <p:custDataLst>
              <p:tags r:id="rId26"/>
            </p:custDataLst>
          </p:nvPr>
        </p:nvGrpSpPr>
        <p:grpSpPr bwMode="gray">
          <a:xfrm>
            <a:off x="3492963" y="3148304"/>
            <a:ext cx="1865975" cy="932973"/>
            <a:chOff x="5905500" y="3124200"/>
            <a:chExt cx="1828800" cy="914400"/>
          </a:xfrm>
        </p:grpSpPr>
        <p:sp>
          <p:nvSpPr>
            <p:cNvPr id="100" name="Freeform 99"/>
            <p:cNvSpPr/>
            <p:nvPr>
              <p:custDataLst>
                <p:tags r:id="rId63"/>
              </p:custDataLst>
            </p:nvPr>
          </p:nvSpPr>
          <p:spPr bwMode="gray">
            <a:xfrm>
              <a:off x="5905500" y="3124200"/>
              <a:ext cx="1828800" cy="914400"/>
            </a:xfrm>
            <a:custGeom>
              <a:avLst/>
              <a:gdLst>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8800" h="914400">
                  <a:moveTo>
                    <a:pt x="0" y="0"/>
                  </a:moveTo>
                  <a:lnTo>
                    <a:pt x="1664208" y="0"/>
                  </a:lnTo>
                  <a:lnTo>
                    <a:pt x="1828800" y="457200"/>
                  </a:lnTo>
                  <a:lnTo>
                    <a:pt x="1664208" y="914400"/>
                  </a:lnTo>
                  <a:lnTo>
                    <a:pt x="0" y="914400"/>
                  </a:lnTo>
                  <a:lnTo>
                    <a:pt x="0" y="457200"/>
                  </a:lnTo>
                  <a:close/>
                </a:path>
              </a:pathLst>
            </a:custGeom>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nl-NL" sz="1600">
                <a:solidFill>
                  <a:schemeClr val="tx1"/>
                </a:solidFill>
                <a:latin typeface="+mn-lt"/>
                <a:ea typeface="+mn-ea"/>
                <a:sym typeface="+mn-lt"/>
              </a:endParaRPr>
            </a:p>
          </p:txBody>
        </p:sp>
        <p:sp>
          <p:nvSpPr>
            <p:cNvPr id="101" name="TextBox 100"/>
            <p:cNvSpPr txBox="1"/>
            <p:nvPr>
              <p:custDataLst>
                <p:tags r:id="rId64"/>
              </p:custDataLst>
            </p:nvPr>
          </p:nvSpPr>
          <p:spPr bwMode="gray">
            <a:xfrm>
              <a:off x="5969000" y="3187700"/>
              <a:ext cx="1524000" cy="79929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sz="1600" baseline="0">
                  <a:latin typeface="+mn-lt"/>
                </a:defRPr>
              </a:lvl1pPr>
              <a:lvl2pPr marL="179997" lvl="1" indent="-179997" defTabSz="895350" eaLnBrk="1" hangingPunct="1">
                <a:buClr>
                  <a:schemeClr val="tx1"/>
                </a:buClr>
                <a:buSzPct val="100000"/>
                <a:buFont typeface="Arial" pitchFamily="34" charset="0"/>
                <a:buChar char="•"/>
                <a:defRPr sz="1600" baseline="0">
                  <a:latin typeface="+mn-lt"/>
                </a:defRPr>
              </a:lvl2pPr>
              <a:lvl3pPr marL="359994" lvl="2" indent="-179997" defTabSz="895350" eaLnBrk="1" hangingPunct="1">
                <a:buClr>
                  <a:schemeClr val="tx1"/>
                </a:buClr>
                <a:buSzPct val="100000"/>
                <a:buFont typeface="Arial" panose="020B0604020202020204" pitchFamily="34" charset="0"/>
                <a:buChar char="–"/>
                <a:defRPr sz="1600" baseline="0">
                  <a:latin typeface="+mn-lt"/>
                </a:defRPr>
              </a:lvl3pPr>
              <a:lvl4pPr marL="539991" lvl="3" indent="-179997" defTabSz="895350" eaLnBrk="1" hangingPunct="1">
                <a:buClr>
                  <a:schemeClr val="tx1"/>
                </a:buClr>
                <a:buSzPct val="100000"/>
                <a:buFont typeface="Arial" pitchFamily="34" charset="0"/>
                <a:buChar char="»"/>
                <a:defRPr sz="1600" baseline="0">
                  <a:latin typeface="+mn-lt"/>
                </a:defRPr>
              </a:lvl4pPr>
              <a:lvl5pPr marL="719988" lvl="4" indent="-179997" defTabSz="895350" eaLnBrk="1" hangingPunct="1">
                <a:buClr>
                  <a:schemeClr val="tx2"/>
                </a:buClr>
                <a:buSzPct val="100000"/>
                <a:buFont typeface="Arial" panose="020B0604020202020204" pitchFamily="34" charset="0"/>
                <a:buChar char="›"/>
                <a:defRPr sz="1600" baseline="0">
                  <a:latin typeface="+mn-lt"/>
                </a:defRPr>
              </a:lvl5pPr>
              <a:lvl6pPr marL="749808" indent="-130175" defTabSz="895350" fontAlgn="base">
                <a:spcBef>
                  <a:spcPct val="0"/>
                </a:spcBef>
                <a:spcAft>
                  <a:spcPct val="0"/>
                </a:spcAft>
                <a:buClr>
                  <a:schemeClr val="tx2"/>
                </a:buClr>
                <a:buSzPct val="89000"/>
                <a:buFont typeface="Arial" charset="0"/>
                <a:buChar char="-"/>
                <a:defRPr sz="1600" baseline="0">
                  <a:latin typeface="+mn-lt"/>
                </a:defRPr>
              </a:lvl6pPr>
              <a:lvl7pPr marL="749808" indent="-130175" defTabSz="895350" fontAlgn="base">
                <a:spcBef>
                  <a:spcPct val="0"/>
                </a:spcBef>
                <a:spcAft>
                  <a:spcPct val="0"/>
                </a:spcAft>
                <a:buClr>
                  <a:schemeClr val="tx2"/>
                </a:buClr>
                <a:buSzPct val="89000"/>
                <a:buFont typeface="Arial" charset="0"/>
                <a:buChar char="-"/>
                <a:defRPr sz="1600" baseline="0">
                  <a:latin typeface="+mn-lt"/>
                </a:defRPr>
              </a:lvl7pPr>
              <a:lvl8pPr marL="749808" indent="-130175" defTabSz="895350" fontAlgn="base">
                <a:spcBef>
                  <a:spcPct val="0"/>
                </a:spcBef>
                <a:spcAft>
                  <a:spcPct val="0"/>
                </a:spcAft>
                <a:buClr>
                  <a:schemeClr val="tx2"/>
                </a:buClr>
                <a:buSzPct val="89000"/>
                <a:buFont typeface="Arial" charset="0"/>
                <a:buChar char="-"/>
                <a:defRPr sz="1600" baseline="0">
                  <a:latin typeface="+mn-lt"/>
                </a:defRPr>
              </a:lvl8pPr>
              <a:lvl9pPr marL="749808" indent="-130175" defTabSz="895350" fontAlgn="base">
                <a:spcBef>
                  <a:spcPct val="0"/>
                </a:spcBef>
                <a:spcAft>
                  <a:spcPct val="0"/>
                </a:spcAft>
                <a:buClr>
                  <a:schemeClr val="tx2"/>
                </a:buClr>
                <a:buSzPct val="89000"/>
                <a:buFont typeface="Arial" charset="0"/>
                <a:buChar char="-"/>
                <a:defRPr sz="1600" baseline="0">
                  <a:latin typeface="+mn-lt"/>
                </a:defRPr>
              </a:lvl9pPr>
            </a:lstStyle>
            <a:p>
              <a:pPr lvl="0"/>
              <a:r>
                <a:rPr lang="nl-NL" sz="1600" b="1">
                  <a:latin typeface="+mn-lt"/>
                  <a:ea typeface="+mn-ea"/>
                  <a:sym typeface="+mn-lt"/>
                </a:rPr>
                <a:t>Text</a:t>
              </a:r>
            </a:p>
          </p:txBody>
        </p:sp>
      </p:grpSp>
      <p:grpSp>
        <p:nvGrpSpPr>
          <p:cNvPr id="102" name="SplitFlow" hidden="1"/>
          <p:cNvGrpSpPr/>
          <p:nvPr>
            <p:custDataLst>
              <p:tags r:id="rId27"/>
            </p:custDataLst>
          </p:nvPr>
        </p:nvGrpSpPr>
        <p:grpSpPr bwMode="gray">
          <a:xfrm>
            <a:off x="5538535" y="3148304"/>
            <a:ext cx="1865975" cy="932973"/>
            <a:chOff x="114300" y="1270000"/>
            <a:chExt cx="1828800" cy="914400"/>
          </a:xfrm>
        </p:grpSpPr>
        <p:sp>
          <p:nvSpPr>
            <p:cNvPr id="103" name="Freeform 102"/>
            <p:cNvSpPr/>
            <p:nvPr>
              <p:custDataLst>
                <p:tags r:id="rId59"/>
              </p:custDataLst>
            </p:nvPr>
          </p:nvSpPr>
          <p:spPr bwMode="gray">
            <a:xfrm>
              <a:off x="114300" y="1270000"/>
              <a:ext cx="1828800" cy="457200"/>
            </a:xfrm>
            <a:custGeom>
              <a:avLst/>
              <a:gdLst>
                <a:gd name="connsiteX0" fmla="*/ 1664208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 name="connsiteX0" fmla="*/ 1828800 w 1828800"/>
                <a:gd name="connsiteY0" fmla="*/ 45720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45720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1828800" h="457200">
                  <a:moveTo>
                    <a:pt x="0" y="0"/>
                  </a:moveTo>
                  <a:lnTo>
                    <a:pt x="1664208" y="0"/>
                  </a:lnTo>
                  <a:lnTo>
                    <a:pt x="1828800" y="457200"/>
                  </a:lnTo>
                  <a:lnTo>
                    <a:pt x="0" y="457200"/>
                  </a:lnTo>
                  <a:close/>
                </a:path>
              </a:pathLst>
            </a:custGeom>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nl-NL" sz="1600">
                <a:solidFill>
                  <a:schemeClr val="tx1"/>
                </a:solidFill>
                <a:latin typeface="+mn-lt"/>
                <a:ea typeface="+mn-ea"/>
                <a:sym typeface="+mn-lt"/>
              </a:endParaRPr>
            </a:p>
          </p:txBody>
        </p:sp>
        <p:sp>
          <p:nvSpPr>
            <p:cNvPr id="104" name="TextBox 103"/>
            <p:cNvSpPr txBox="1"/>
            <p:nvPr>
              <p:custDataLst>
                <p:tags r:id="rId60"/>
              </p:custDataLst>
            </p:nvPr>
          </p:nvSpPr>
          <p:spPr bwMode="gray">
            <a:xfrm>
              <a:off x="177800" y="1327150"/>
              <a:ext cx="1524000" cy="33835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sz="1600" baseline="0">
                  <a:latin typeface="+mn-lt"/>
                </a:defRPr>
              </a:lvl1pPr>
              <a:lvl2pPr marL="179997" lvl="1" indent="-179997" defTabSz="895350" eaLnBrk="1" hangingPunct="1">
                <a:buClr>
                  <a:schemeClr val="tx1"/>
                </a:buClr>
                <a:buSzPct val="100000"/>
                <a:buFont typeface="Arial" pitchFamily="34" charset="0"/>
                <a:buChar char="•"/>
                <a:defRPr sz="1600" baseline="0">
                  <a:latin typeface="+mn-lt"/>
                </a:defRPr>
              </a:lvl2pPr>
              <a:lvl3pPr marL="359994" lvl="2" indent="-179997" defTabSz="895350" eaLnBrk="1" hangingPunct="1">
                <a:buClr>
                  <a:schemeClr val="tx1"/>
                </a:buClr>
                <a:buSzPct val="100000"/>
                <a:buFont typeface="Arial" panose="020B0604020202020204" pitchFamily="34" charset="0"/>
                <a:buChar char="–"/>
                <a:defRPr sz="1600" baseline="0">
                  <a:latin typeface="+mn-lt"/>
                </a:defRPr>
              </a:lvl3pPr>
              <a:lvl4pPr marL="539991" lvl="3" indent="-179997" defTabSz="895350" eaLnBrk="1" hangingPunct="1">
                <a:buClr>
                  <a:schemeClr val="tx1"/>
                </a:buClr>
                <a:buSzPct val="100000"/>
                <a:buFont typeface="Arial" pitchFamily="34" charset="0"/>
                <a:buChar char="»"/>
                <a:defRPr sz="1600" baseline="0">
                  <a:latin typeface="+mn-lt"/>
                </a:defRPr>
              </a:lvl4pPr>
              <a:lvl5pPr marL="719988" lvl="4" indent="-179997" defTabSz="895350" eaLnBrk="1" hangingPunct="1">
                <a:buClr>
                  <a:schemeClr val="tx2"/>
                </a:buClr>
                <a:buSzPct val="100000"/>
                <a:buFont typeface="Arial" panose="020B0604020202020204" pitchFamily="34" charset="0"/>
                <a:buChar char="›"/>
                <a:defRPr sz="1600" baseline="0">
                  <a:latin typeface="+mn-lt"/>
                </a:defRPr>
              </a:lvl5pPr>
              <a:lvl6pPr marL="749808" indent="-130175" defTabSz="895350" fontAlgn="base">
                <a:spcBef>
                  <a:spcPct val="0"/>
                </a:spcBef>
                <a:spcAft>
                  <a:spcPct val="0"/>
                </a:spcAft>
                <a:buClr>
                  <a:schemeClr val="tx2"/>
                </a:buClr>
                <a:buSzPct val="89000"/>
                <a:buFont typeface="Arial" charset="0"/>
                <a:buChar char="-"/>
                <a:defRPr sz="1600" baseline="0">
                  <a:latin typeface="+mn-lt"/>
                </a:defRPr>
              </a:lvl6pPr>
              <a:lvl7pPr marL="749808" indent="-130175" defTabSz="895350" fontAlgn="base">
                <a:spcBef>
                  <a:spcPct val="0"/>
                </a:spcBef>
                <a:spcAft>
                  <a:spcPct val="0"/>
                </a:spcAft>
                <a:buClr>
                  <a:schemeClr val="tx2"/>
                </a:buClr>
                <a:buSzPct val="89000"/>
                <a:buFont typeface="Arial" charset="0"/>
                <a:buChar char="-"/>
                <a:defRPr sz="1600" baseline="0">
                  <a:latin typeface="+mn-lt"/>
                </a:defRPr>
              </a:lvl7pPr>
              <a:lvl8pPr marL="749808" indent="-130175" defTabSz="895350" fontAlgn="base">
                <a:spcBef>
                  <a:spcPct val="0"/>
                </a:spcBef>
                <a:spcAft>
                  <a:spcPct val="0"/>
                </a:spcAft>
                <a:buClr>
                  <a:schemeClr val="tx2"/>
                </a:buClr>
                <a:buSzPct val="89000"/>
                <a:buFont typeface="Arial" charset="0"/>
                <a:buChar char="-"/>
                <a:defRPr sz="1600" baseline="0">
                  <a:latin typeface="+mn-lt"/>
                </a:defRPr>
              </a:lvl8pPr>
              <a:lvl9pPr marL="749808" indent="-130175" defTabSz="895350" fontAlgn="base">
                <a:spcBef>
                  <a:spcPct val="0"/>
                </a:spcBef>
                <a:spcAft>
                  <a:spcPct val="0"/>
                </a:spcAft>
                <a:buClr>
                  <a:schemeClr val="tx2"/>
                </a:buClr>
                <a:buSzPct val="89000"/>
                <a:buFont typeface="Arial" charset="0"/>
                <a:buChar char="-"/>
                <a:defRPr sz="1600" baseline="0">
                  <a:latin typeface="+mn-lt"/>
                </a:defRPr>
              </a:lvl9pPr>
            </a:lstStyle>
            <a:p>
              <a:pPr lvl="0"/>
              <a:r>
                <a:rPr lang="nl-NL" sz="1600" b="1">
                  <a:latin typeface="+mn-lt"/>
                  <a:ea typeface="+mn-ea"/>
                  <a:sym typeface="+mn-lt"/>
                </a:rPr>
                <a:t>Text</a:t>
              </a:r>
            </a:p>
          </p:txBody>
        </p:sp>
        <p:sp>
          <p:nvSpPr>
            <p:cNvPr id="105" name="Freeform 104"/>
            <p:cNvSpPr/>
            <p:nvPr>
              <p:custDataLst>
                <p:tags r:id="rId61"/>
              </p:custDataLst>
            </p:nvPr>
          </p:nvSpPr>
          <p:spPr bwMode="gray">
            <a:xfrm>
              <a:off x="114300" y="1727200"/>
              <a:ext cx="1828800" cy="457200"/>
            </a:xfrm>
            <a:custGeom>
              <a:avLst/>
              <a:gdLst>
                <a:gd name="connsiteX0" fmla="*/ 1664208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 name="connsiteX0" fmla="*/ 1828800 w 1828800"/>
                <a:gd name="connsiteY0" fmla="*/ 45720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45720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 name="connsiteX0" fmla="*/ 1676400 w 1828800"/>
                <a:gd name="connsiteY0" fmla="*/ 304800 h 457200"/>
                <a:gd name="connsiteX1" fmla="*/ 1664208 w 1828800"/>
                <a:gd name="connsiteY1" fmla="*/ 0 h 457200"/>
                <a:gd name="connsiteX2" fmla="*/ 1828800 w 1828800"/>
                <a:gd name="connsiteY2" fmla="*/ 457200 h 457200"/>
                <a:gd name="connsiteX3" fmla="*/ 0 w 1828800"/>
                <a:gd name="connsiteY3" fmla="*/ 457200 h 457200"/>
                <a:gd name="connsiteX0" fmla="*/ 1676400 w 1828800"/>
                <a:gd name="connsiteY0" fmla="*/ 0 h 457200"/>
                <a:gd name="connsiteX1" fmla="*/ 1511808 w 1828800"/>
                <a:gd name="connsiteY1" fmla="*/ 457200 h 457200"/>
                <a:gd name="connsiteX2" fmla="*/ 1828800 w 1828800"/>
                <a:gd name="connsiteY2" fmla="*/ 152400 h 457200"/>
                <a:gd name="connsiteX3" fmla="*/ 0 w 1828800"/>
                <a:gd name="connsiteY3" fmla="*/ 152400 h 457200"/>
                <a:gd name="connsiteX0" fmla="*/ 1828800 w 1828800"/>
                <a:gd name="connsiteY0" fmla="*/ 0 h 457200"/>
                <a:gd name="connsiteX1" fmla="*/ 1664208 w 1828800"/>
                <a:gd name="connsiteY1" fmla="*/ 457200 h 457200"/>
                <a:gd name="connsiteX2" fmla="*/ 0 w 1828800"/>
                <a:gd name="connsiteY2" fmla="*/ 457200 h 457200"/>
                <a:gd name="connsiteX3" fmla="*/ 152400 w 1828800"/>
                <a:gd name="connsiteY3" fmla="*/ 152400 h 457200"/>
                <a:gd name="connsiteX0" fmla="*/ 1828800 w 1828800"/>
                <a:gd name="connsiteY0" fmla="*/ 0 h 457200"/>
                <a:gd name="connsiteX1" fmla="*/ 1664208 w 1828800"/>
                <a:gd name="connsiteY1" fmla="*/ 457200 h 457200"/>
                <a:gd name="connsiteX2" fmla="*/ 0 w 1828800"/>
                <a:gd name="connsiteY2" fmla="*/ 457200 h 457200"/>
                <a:gd name="connsiteX3" fmla="*/ 0 w 1828800"/>
                <a:gd name="connsiteY3" fmla="*/ 0 h 457200"/>
              </a:gdLst>
              <a:ahLst/>
              <a:cxnLst>
                <a:cxn ang="0">
                  <a:pos x="connsiteX0" y="connsiteY0"/>
                </a:cxn>
                <a:cxn ang="0">
                  <a:pos x="connsiteX1" y="connsiteY1"/>
                </a:cxn>
                <a:cxn ang="0">
                  <a:pos x="connsiteX2" y="connsiteY2"/>
                </a:cxn>
                <a:cxn ang="0">
                  <a:pos x="connsiteX3" y="connsiteY3"/>
                </a:cxn>
              </a:cxnLst>
              <a:rect l="l" t="t" r="r" b="b"/>
              <a:pathLst>
                <a:path w="1828800" h="457200">
                  <a:moveTo>
                    <a:pt x="1828800" y="0"/>
                  </a:moveTo>
                  <a:lnTo>
                    <a:pt x="1664208" y="457200"/>
                  </a:lnTo>
                  <a:lnTo>
                    <a:pt x="0" y="457200"/>
                  </a:lnTo>
                  <a:lnTo>
                    <a:pt x="0" y="0"/>
                  </a:lnTo>
                  <a:close/>
                </a:path>
              </a:pathLst>
            </a:custGeom>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nl-NL" sz="1600">
                <a:solidFill>
                  <a:schemeClr val="tx1"/>
                </a:solidFill>
                <a:latin typeface="+mn-lt"/>
                <a:ea typeface="+mn-ea"/>
                <a:sym typeface="+mn-lt"/>
              </a:endParaRPr>
            </a:p>
          </p:txBody>
        </p:sp>
        <p:sp>
          <p:nvSpPr>
            <p:cNvPr id="106" name="TextBox 105"/>
            <p:cNvSpPr txBox="1"/>
            <p:nvPr>
              <p:custDataLst>
                <p:tags r:id="rId62"/>
              </p:custDataLst>
            </p:nvPr>
          </p:nvSpPr>
          <p:spPr bwMode="gray">
            <a:xfrm>
              <a:off x="177800" y="1784350"/>
              <a:ext cx="1524000" cy="34514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sz="1600" baseline="0">
                  <a:latin typeface="+mn-lt"/>
                </a:defRPr>
              </a:lvl1pPr>
              <a:lvl2pPr marL="179997" lvl="1" indent="-179997" defTabSz="895350" eaLnBrk="1" hangingPunct="1">
                <a:buClr>
                  <a:schemeClr val="tx1"/>
                </a:buClr>
                <a:buSzPct val="100000"/>
                <a:buFont typeface="Arial" pitchFamily="34" charset="0"/>
                <a:buChar char="•"/>
                <a:defRPr sz="1600" baseline="0">
                  <a:latin typeface="+mn-lt"/>
                </a:defRPr>
              </a:lvl2pPr>
              <a:lvl3pPr marL="359994" lvl="2" indent="-179997" defTabSz="895350" eaLnBrk="1" hangingPunct="1">
                <a:buClr>
                  <a:schemeClr val="tx1"/>
                </a:buClr>
                <a:buSzPct val="100000"/>
                <a:buFont typeface="Arial" panose="020B0604020202020204" pitchFamily="34" charset="0"/>
                <a:buChar char="–"/>
                <a:defRPr sz="1600" baseline="0">
                  <a:latin typeface="+mn-lt"/>
                </a:defRPr>
              </a:lvl3pPr>
              <a:lvl4pPr marL="539991" lvl="3" indent="-179997" defTabSz="895350" eaLnBrk="1" hangingPunct="1">
                <a:buClr>
                  <a:schemeClr val="tx1"/>
                </a:buClr>
                <a:buSzPct val="100000"/>
                <a:buFont typeface="Arial" pitchFamily="34" charset="0"/>
                <a:buChar char="»"/>
                <a:defRPr sz="1600" baseline="0">
                  <a:latin typeface="+mn-lt"/>
                </a:defRPr>
              </a:lvl4pPr>
              <a:lvl5pPr marL="719988" lvl="4" indent="-179997" defTabSz="895350" eaLnBrk="1" hangingPunct="1">
                <a:buClr>
                  <a:schemeClr val="tx2"/>
                </a:buClr>
                <a:buSzPct val="100000"/>
                <a:buFont typeface="Arial" panose="020B0604020202020204" pitchFamily="34" charset="0"/>
                <a:buChar char="›"/>
                <a:defRPr sz="1600" baseline="0">
                  <a:latin typeface="+mn-lt"/>
                </a:defRPr>
              </a:lvl5pPr>
              <a:lvl6pPr marL="749808" indent="-130175" defTabSz="895350" fontAlgn="base">
                <a:spcBef>
                  <a:spcPct val="0"/>
                </a:spcBef>
                <a:spcAft>
                  <a:spcPct val="0"/>
                </a:spcAft>
                <a:buClr>
                  <a:schemeClr val="tx2"/>
                </a:buClr>
                <a:buSzPct val="89000"/>
                <a:buFont typeface="Arial" charset="0"/>
                <a:buChar char="-"/>
                <a:defRPr sz="1600" baseline="0">
                  <a:latin typeface="+mn-lt"/>
                </a:defRPr>
              </a:lvl6pPr>
              <a:lvl7pPr marL="749808" indent="-130175" defTabSz="895350" fontAlgn="base">
                <a:spcBef>
                  <a:spcPct val="0"/>
                </a:spcBef>
                <a:spcAft>
                  <a:spcPct val="0"/>
                </a:spcAft>
                <a:buClr>
                  <a:schemeClr val="tx2"/>
                </a:buClr>
                <a:buSzPct val="89000"/>
                <a:buFont typeface="Arial" charset="0"/>
                <a:buChar char="-"/>
                <a:defRPr sz="1600" baseline="0">
                  <a:latin typeface="+mn-lt"/>
                </a:defRPr>
              </a:lvl7pPr>
              <a:lvl8pPr marL="749808" indent="-130175" defTabSz="895350" fontAlgn="base">
                <a:spcBef>
                  <a:spcPct val="0"/>
                </a:spcBef>
                <a:spcAft>
                  <a:spcPct val="0"/>
                </a:spcAft>
                <a:buClr>
                  <a:schemeClr val="tx2"/>
                </a:buClr>
                <a:buSzPct val="89000"/>
                <a:buFont typeface="Arial" charset="0"/>
                <a:buChar char="-"/>
                <a:defRPr sz="1600" baseline="0">
                  <a:latin typeface="+mn-lt"/>
                </a:defRPr>
              </a:lvl8pPr>
              <a:lvl9pPr marL="749808" indent="-130175" defTabSz="895350" fontAlgn="base">
                <a:spcBef>
                  <a:spcPct val="0"/>
                </a:spcBef>
                <a:spcAft>
                  <a:spcPct val="0"/>
                </a:spcAft>
                <a:buClr>
                  <a:schemeClr val="tx2"/>
                </a:buClr>
                <a:buSzPct val="89000"/>
                <a:buFont typeface="Arial" charset="0"/>
                <a:buChar char="-"/>
                <a:defRPr sz="1600" baseline="0">
                  <a:latin typeface="+mn-lt"/>
                </a:defRPr>
              </a:lvl9pPr>
            </a:lstStyle>
            <a:p>
              <a:pPr lvl="0"/>
              <a:r>
                <a:rPr lang="nl-NL" sz="1600" b="1">
                  <a:latin typeface="+mn-lt"/>
                  <a:ea typeface="+mn-ea"/>
                  <a:sym typeface="+mn-lt"/>
                </a:rPr>
                <a:t>Text</a:t>
              </a:r>
            </a:p>
          </p:txBody>
        </p:sp>
      </p:grpSp>
      <p:grpSp>
        <p:nvGrpSpPr>
          <p:cNvPr id="123" name="Sticker" hidden="1"/>
          <p:cNvGrpSpPr/>
          <p:nvPr/>
        </p:nvGrpSpPr>
        <p:grpSpPr bwMode="gray">
          <a:xfrm>
            <a:off x="10970400" y="887192"/>
            <a:ext cx="666849" cy="241447"/>
            <a:chOff x="8087210" y="288162"/>
            <a:chExt cx="653565" cy="236638"/>
          </a:xfrm>
        </p:grpSpPr>
        <p:sp>
          <p:nvSpPr>
            <p:cNvPr id="124" name="StickerRectangle"/>
            <p:cNvSpPr>
              <a:spLocks noChangeArrowheads="1"/>
            </p:cNvSpPr>
            <p:nvPr/>
          </p:nvSpPr>
          <p:spPr bwMode="gray">
            <a:xfrm>
              <a:off x="8087210" y="288162"/>
              <a:ext cx="653565" cy="236638"/>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28800" rIns="0" bIns="27432" anchor="ctr" anchorCtr="0">
              <a:spAutoFit/>
            </a:bodyPr>
            <a:lstStyle/>
            <a:p>
              <a:pPr algn="r" defTabSz="895236">
                <a:buClr>
                  <a:schemeClr val="tx2"/>
                </a:buClr>
              </a:pPr>
              <a:r>
                <a:rPr lang="nl-NL" sz="1200" noProof="0">
                  <a:solidFill>
                    <a:schemeClr val="tx1"/>
                  </a:solidFill>
                  <a:latin typeface="+mn-lt"/>
                  <a:ea typeface="+mn-ea"/>
                  <a:sym typeface="+mn-lt"/>
                </a:rPr>
                <a:t>STICKER</a:t>
              </a:r>
            </a:p>
          </p:txBody>
        </p:sp>
        <p:cxnSp>
          <p:nvCxnSpPr>
            <p:cNvPr id="125" name="AutoShape 32"/>
            <p:cNvCxnSpPr>
              <a:cxnSpLocks noChangeShapeType="1"/>
              <a:stCxn id="124" idx="4"/>
              <a:endCxn id="124" idx="6"/>
            </p:cNvCxnSpPr>
            <p:nvPr/>
          </p:nvCxnSpPr>
          <p:spPr bwMode="gray">
            <a:xfrm>
              <a:off x="8087210" y="524800"/>
              <a:ext cx="653565" cy="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126" name="AutoShape 32"/>
            <p:cNvCxnSpPr>
              <a:cxnSpLocks noChangeShapeType="1"/>
              <a:stCxn id="124" idx="2"/>
              <a:endCxn id="124" idx="0"/>
            </p:cNvCxnSpPr>
            <p:nvPr userDrawn="1"/>
          </p:nvCxnSpPr>
          <p:spPr bwMode="gray">
            <a:xfrm>
              <a:off x="8087210" y="288162"/>
              <a:ext cx="653565" cy="0"/>
            </a:xfrm>
            <a:prstGeom prst="straightConnector1">
              <a:avLst/>
            </a:prstGeom>
            <a:noFill/>
            <a:ln w="9525">
              <a:solidFill>
                <a:schemeClr val="tx1"/>
              </a:solidFill>
              <a:round/>
              <a:headEnd/>
              <a:tailEnd/>
            </a:ln>
            <a:extLst>
              <a:ext uri="{909E8E84-426E-40DD-AFC4-6F175D3DCCD1}">
                <a14:hiddenFill xmlns:a14="http://schemas.microsoft.com/office/drawing/2010/main">
                  <a:noFill/>
                </a14:hiddenFill>
              </a:ext>
            </a:extLst>
          </p:spPr>
        </p:cxnSp>
      </p:grpSp>
      <p:grpSp>
        <p:nvGrpSpPr>
          <p:cNvPr id="148" name="Moon" hidden="1"/>
          <p:cNvGrpSpPr/>
          <p:nvPr>
            <p:custDataLst>
              <p:tags r:id="rId28"/>
            </p:custDataLst>
          </p:nvPr>
        </p:nvGrpSpPr>
        <p:grpSpPr bwMode="gray">
          <a:xfrm>
            <a:off x="9777013" y="4818919"/>
            <a:ext cx="259163" cy="259159"/>
            <a:chOff x="762000" y="1270000"/>
            <a:chExt cx="254000" cy="254000"/>
          </a:xfrm>
        </p:grpSpPr>
        <p:sp>
          <p:nvSpPr>
            <p:cNvPr id="149" name="Oval 148"/>
            <p:cNvSpPr/>
            <p:nvPr/>
          </p:nvSpPr>
          <p:spPr bwMode="gray">
            <a:xfrm>
              <a:off x="762000" y="1270000"/>
              <a:ext cx="254000" cy="254000"/>
            </a:xfrm>
            <a:prstGeom prst="ellipse">
              <a:avLst/>
            </a:pr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latin typeface="+mn-lt"/>
                <a:ea typeface="+mn-ea"/>
                <a:sym typeface="+mn-lt"/>
              </a:endParaRPr>
            </a:p>
          </p:txBody>
        </p:sp>
        <p:sp>
          <p:nvSpPr>
            <p:cNvPr id="150" name="Arc 149"/>
            <p:cNvSpPr/>
            <p:nvPr/>
          </p:nvSpPr>
          <p:spPr bwMode="gray">
            <a:xfrm>
              <a:off x="762000" y="1270000"/>
              <a:ext cx="254000" cy="254000"/>
            </a:xfrm>
            <a:prstGeom prst="arc">
              <a:avLst/>
            </a:prstGeom>
            <a:solidFill>
              <a:schemeClr val="accent4"/>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l-NL" sz="1600">
                <a:latin typeface="+mn-lt"/>
                <a:ea typeface="+mn-ea"/>
                <a:sym typeface="+mn-lt"/>
              </a:endParaRPr>
            </a:p>
          </p:txBody>
        </p:sp>
      </p:grpSp>
      <p:sp>
        <p:nvSpPr>
          <p:cNvPr id="74" name="SingleChevron" hidden="1">
            <a:extLst>
              <a:ext uri="{FF2B5EF4-FFF2-40B4-BE49-F238E27FC236}">
                <a16:creationId xmlns:a16="http://schemas.microsoft.com/office/drawing/2014/main" id="{34779F02-BFE0-43F0-98F6-F54EEC0C08FC}"/>
              </a:ext>
            </a:extLst>
          </p:cNvPr>
          <p:cNvSpPr>
            <a:spLocks noChangeAspect="1"/>
          </p:cNvSpPr>
          <p:nvPr userDrawn="1">
            <p:custDataLst>
              <p:tags r:id="rId29"/>
            </p:custDataLst>
          </p:nvPr>
        </p:nvSpPr>
        <p:spPr>
          <a:xfrm>
            <a:off x="511474" y="3485693"/>
            <a:ext cx="680303" cy="1554955"/>
          </a:xfrm>
          <a:custGeom>
            <a:avLst/>
            <a:gdLst/>
            <a:ahLst/>
            <a:cxnLst/>
            <a:rect l="0" t="0" r="0" b="0"/>
            <a:pathLst>
              <a:path w="2222501" h="5080001">
                <a:moveTo>
                  <a:pt x="0" y="0"/>
                </a:moveTo>
                <a:lnTo>
                  <a:pt x="762000" y="0"/>
                </a:lnTo>
                <a:lnTo>
                  <a:pt x="2222500" y="2540000"/>
                </a:lnTo>
                <a:lnTo>
                  <a:pt x="762000" y="5080000"/>
                </a:lnTo>
                <a:lnTo>
                  <a:pt x="0" y="5080000"/>
                </a:lnTo>
                <a:lnTo>
                  <a:pt x="1460500" y="2540000"/>
                </a:lnTo>
                <a:close/>
              </a:path>
            </a:pathLst>
          </a:custGeom>
          <a:solidFill>
            <a:schemeClr val="accent1"/>
          </a:solidFill>
          <a:ln w="9525" cap="flat" cmpd="sng" algn="ctr">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lIns="91430" tIns="45718" rIns="91430" bIns="45718" rtlCol="0" anchor="ctr"/>
          <a:lstStyle/>
          <a:p>
            <a:pPr algn="ctr"/>
            <a:endParaRPr lang="nl-NL" sz="1600">
              <a:solidFill>
                <a:schemeClr val="tx1"/>
              </a:solidFill>
              <a:latin typeface="+mn-lt"/>
              <a:ea typeface="+mn-ea"/>
              <a:sym typeface="+mn-lt"/>
            </a:endParaRPr>
          </a:p>
        </p:txBody>
      </p:sp>
      <p:grpSp>
        <p:nvGrpSpPr>
          <p:cNvPr id="75" name="DoubleChevron" hidden="1">
            <a:extLst>
              <a:ext uri="{FF2B5EF4-FFF2-40B4-BE49-F238E27FC236}">
                <a16:creationId xmlns:a16="http://schemas.microsoft.com/office/drawing/2014/main" id="{7B5D8A4B-083D-4ABD-9144-478A22DE8263}"/>
              </a:ext>
            </a:extLst>
          </p:cNvPr>
          <p:cNvGrpSpPr>
            <a:grpSpLocks noChangeAspect="1"/>
          </p:cNvGrpSpPr>
          <p:nvPr userDrawn="1">
            <p:custDataLst>
              <p:tags r:id="rId30"/>
            </p:custDataLst>
          </p:nvPr>
        </p:nvGrpSpPr>
        <p:grpSpPr>
          <a:xfrm>
            <a:off x="1041169" y="3498649"/>
            <a:ext cx="1034947" cy="1554955"/>
            <a:chOff x="1270000" y="1270000"/>
            <a:chExt cx="2409032" cy="3619500"/>
          </a:xfrm>
        </p:grpSpPr>
        <p:sp>
          <p:nvSpPr>
            <p:cNvPr id="76" name="Chevron1">
              <a:extLst>
                <a:ext uri="{FF2B5EF4-FFF2-40B4-BE49-F238E27FC236}">
                  <a16:creationId xmlns:a16="http://schemas.microsoft.com/office/drawing/2014/main" id="{78D8F1E3-49EA-4E52-A99D-D7C48D6DAB03}"/>
                </a:ext>
              </a:extLst>
            </p:cNvPr>
            <p:cNvSpPr>
              <a:spLocks noChangeAspect="1"/>
            </p:cNvSpPr>
            <p:nvPr/>
          </p:nvSpPr>
          <p:spPr>
            <a:xfrm>
              <a:off x="1270000" y="1270000"/>
              <a:ext cx="1583532" cy="3619500"/>
            </a:xfrm>
            <a:custGeom>
              <a:avLst/>
              <a:gdLst/>
              <a:ahLst/>
              <a:cxnLst/>
              <a:rect l="0" t="0" r="0" b="0"/>
              <a:pathLst>
                <a:path w="2222501" h="5080001">
                  <a:moveTo>
                    <a:pt x="0" y="0"/>
                  </a:moveTo>
                  <a:lnTo>
                    <a:pt x="762000" y="0"/>
                  </a:lnTo>
                  <a:lnTo>
                    <a:pt x="2222500" y="2540000"/>
                  </a:lnTo>
                  <a:lnTo>
                    <a:pt x="762000" y="5080000"/>
                  </a:lnTo>
                  <a:lnTo>
                    <a:pt x="0" y="5080000"/>
                  </a:lnTo>
                  <a:lnTo>
                    <a:pt x="1460500" y="2540000"/>
                  </a:lnTo>
                  <a:close/>
                </a:path>
              </a:pathLst>
            </a:custGeom>
            <a:solidFill>
              <a:schemeClr val="accent1"/>
            </a:solidFill>
            <a:ln w="9525" cap="flat" cmpd="sng" algn="ctr">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latin typeface="+mn-lt"/>
                <a:ea typeface="+mn-ea"/>
                <a:sym typeface="+mn-lt"/>
              </a:endParaRPr>
            </a:p>
          </p:txBody>
        </p:sp>
        <p:sp>
          <p:nvSpPr>
            <p:cNvPr id="78" name="Chevron2">
              <a:extLst>
                <a:ext uri="{FF2B5EF4-FFF2-40B4-BE49-F238E27FC236}">
                  <a16:creationId xmlns:a16="http://schemas.microsoft.com/office/drawing/2014/main" id="{5754E2D5-2E54-4CB9-AE67-DD1D86D332EC}"/>
                </a:ext>
              </a:extLst>
            </p:cNvPr>
            <p:cNvSpPr>
              <a:spLocks noChangeAspect="1"/>
            </p:cNvSpPr>
            <p:nvPr/>
          </p:nvSpPr>
          <p:spPr>
            <a:xfrm>
              <a:off x="2095500" y="1270000"/>
              <a:ext cx="1583532" cy="3619500"/>
            </a:xfrm>
            <a:custGeom>
              <a:avLst/>
              <a:gdLst/>
              <a:ahLst/>
              <a:cxnLst/>
              <a:rect l="0" t="0" r="0" b="0"/>
              <a:pathLst>
                <a:path w="2222501" h="5080001">
                  <a:moveTo>
                    <a:pt x="0" y="0"/>
                  </a:moveTo>
                  <a:lnTo>
                    <a:pt x="762000" y="0"/>
                  </a:lnTo>
                  <a:lnTo>
                    <a:pt x="2222500" y="2540000"/>
                  </a:lnTo>
                  <a:lnTo>
                    <a:pt x="762000" y="5080000"/>
                  </a:lnTo>
                  <a:lnTo>
                    <a:pt x="0" y="5080000"/>
                  </a:lnTo>
                  <a:lnTo>
                    <a:pt x="1460500" y="2540000"/>
                  </a:lnTo>
                  <a:close/>
                </a:path>
              </a:pathLst>
            </a:custGeom>
            <a:solidFill>
              <a:schemeClr val="accent1"/>
            </a:solidFill>
            <a:ln w="9525" cap="flat" cmpd="sng" algn="ctr">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latin typeface="+mn-lt"/>
                <a:ea typeface="+mn-ea"/>
                <a:sym typeface="+mn-lt"/>
              </a:endParaRPr>
            </a:p>
          </p:txBody>
        </p:sp>
      </p:grpSp>
      <p:grpSp>
        <p:nvGrpSpPr>
          <p:cNvPr id="79" name="DoubleChevron2" hidden="1">
            <a:extLst>
              <a:ext uri="{FF2B5EF4-FFF2-40B4-BE49-F238E27FC236}">
                <a16:creationId xmlns:a16="http://schemas.microsoft.com/office/drawing/2014/main" id="{245F0981-B798-40E7-B6D6-18736A2E1386}"/>
              </a:ext>
            </a:extLst>
          </p:cNvPr>
          <p:cNvGrpSpPr>
            <a:grpSpLocks noChangeAspect="1"/>
          </p:cNvGrpSpPr>
          <p:nvPr userDrawn="1">
            <p:custDataLst>
              <p:tags r:id="rId31"/>
            </p:custDataLst>
          </p:nvPr>
        </p:nvGrpSpPr>
        <p:grpSpPr>
          <a:xfrm>
            <a:off x="1888085" y="3498649"/>
            <a:ext cx="1268195" cy="1554955"/>
            <a:chOff x="1270000" y="1270000"/>
            <a:chExt cx="2951957" cy="3619500"/>
          </a:xfrm>
        </p:grpSpPr>
        <p:sp>
          <p:nvSpPr>
            <p:cNvPr id="80" name="Chevron1">
              <a:extLst>
                <a:ext uri="{FF2B5EF4-FFF2-40B4-BE49-F238E27FC236}">
                  <a16:creationId xmlns:a16="http://schemas.microsoft.com/office/drawing/2014/main" id="{E1BFC1E0-1C65-4844-ABEE-DE02AA2947F7}"/>
                </a:ext>
              </a:extLst>
            </p:cNvPr>
            <p:cNvSpPr>
              <a:spLocks noChangeAspect="1"/>
            </p:cNvSpPr>
            <p:nvPr/>
          </p:nvSpPr>
          <p:spPr>
            <a:xfrm>
              <a:off x="1270000" y="1270000"/>
              <a:ext cx="1583532" cy="3619500"/>
            </a:xfrm>
            <a:custGeom>
              <a:avLst/>
              <a:gdLst/>
              <a:ahLst/>
              <a:cxnLst/>
              <a:rect l="0" t="0" r="0" b="0"/>
              <a:pathLst>
                <a:path w="2222501" h="5080001">
                  <a:moveTo>
                    <a:pt x="0" y="0"/>
                  </a:moveTo>
                  <a:lnTo>
                    <a:pt x="762000" y="0"/>
                  </a:lnTo>
                  <a:lnTo>
                    <a:pt x="2222500" y="2540000"/>
                  </a:lnTo>
                  <a:lnTo>
                    <a:pt x="762000" y="5080000"/>
                  </a:lnTo>
                  <a:lnTo>
                    <a:pt x="0" y="5080000"/>
                  </a:lnTo>
                  <a:lnTo>
                    <a:pt x="1460500" y="2540000"/>
                  </a:lnTo>
                  <a:close/>
                </a:path>
              </a:pathLst>
            </a:custGeom>
            <a:solidFill>
              <a:schemeClr val="accent1"/>
            </a:solidFill>
            <a:ln w="9525" cap="flat" cmpd="sng" algn="ctr">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latin typeface="+mn-lt"/>
                <a:ea typeface="+mn-ea"/>
                <a:sym typeface="+mn-lt"/>
              </a:endParaRPr>
            </a:p>
          </p:txBody>
        </p:sp>
        <p:sp>
          <p:nvSpPr>
            <p:cNvPr id="81" name="Chevron2">
              <a:extLst>
                <a:ext uri="{FF2B5EF4-FFF2-40B4-BE49-F238E27FC236}">
                  <a16:creationId xmlns:a16="http://schemas.microsoft.com/office/drawing/2014/main" id="{AD28838F-F139-4F7E-974C-AC978DE75C2C}"/>
                </a:ext>
              </a:extLst>
            </p:cNvPr>
            <p:cNvSpPr>
              <a:spLocks noChangeAspect="1"/>
            </p:cNvSpPr>
            <p:nvPr/>
          </p:nvSpPr>
          <p:spPr>
            <a:xfrm>
              <a:off x="2095500" y="1270000"/>
              <a:ext cx="2126457" cy="3619500"/>
            </a:xfrm>
            <a:custGeom>
              <a:avLst/>
              <a:gdLst/>
              <a:ahLst/>
              <a:cxnLst/>
              <a:rect l="0" t="0" r="0" b="0"/>
              <a:pathLst>
                <a:path w="2984501" h="5080001">
                  <a:moveTo>
                    <a:pt x="0" y="0"/>
                  </a:moveTo>
                  <a:lnTo>
                    <a:pt x="1524000" y="0"/>
                  </a:lnTo>
                  <a:lnTo>
                    <a:pt x="2984500" y="2540000"/>
                  </a:lnTo>
                  <a:lnTo>
                    <a:pt x="1524000" y="5080000"/>
                  </a:lnTo>
                  <a:lnTo>
                    <a:pt x="0" y="5080000"/>
                  </a:lnTo>
                  <a:lnTo>
                    <a:pt x="1460500" y="2540000"/>
                  </a:lnTo>
                  <a:close/>
                </a:path>
              </a:pathLst>
            </a:custGeom>
            <a:solidFill>
              <a:schemeClr val="accent1"/>
            </a:solidFill>
            <a:ln w="9525" cap="flat" cmpd="sng" algn="ctr">
              <a:solidFill>
                <a:schemeClr val="tx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latin typeface="+mn-lt"/>
                <a:ea typeface="+mn-ea"/>
                <a:sym typeface="+mn-lt"/>
              </a:endParaRPr>
            </a:p>
          </p:txBody>
        </p:sp>
      </p:grpSp>
      <p:grpSp>
        <p:nvGrpSpPr>
          <p:cNvPr id="166" name="SplitFlow2" hidden="1">
            <a:extLst>
              <a:ext uri="{FF2B5EF4-FFF2-40B4-BE49-F238E27FC236}">
                <a16:creationId xmlns:a16="http://schemas.microsoft.com/office/drawing/2014/main" id="{842CB557-2814-4A67-9911-BD3630815E45}"/>
              </a:ext>
            </a:extLst>
          </p:cNvPr>
          <p:cNvGrpSpPr/>
          <p:nvPr userDrawn="1">
            <p:custDataLst>
              <p:tags r:id="rId32"/>
            </p:custDataLst>
          </p:nvPr>
        </p:nvGrpSpPr>
        <p:grpSpPr>
          <a:xfrm>
            <a:off x="9203359" y="2145092"/>
            <a:ext cx="1865975" cy="932973"/>
            <a:chOff x="1003299" y="1892300"/>
            <a:chExt cx="1828801" cy="914400"/>
          </a:xfrm>
          <a:solidFill>
            <a:schemeClr val="accent2"/>
          </a:solidFill>
        </p:grpSpPr>
        <p:sp>
          <p:nvSpPr>
            <p:cNvPr id="167" name="Freeform: Shape 166">
              <a:extLst>
                <a:ext uri="{FF2B5EF4-FFF2-40B4-BE49-F238E27FC236}">
                  <a16:creationId xmlns:a16="http://schemas.microsoft.com/office/drawing/2014/main" id="{E93B8A91-3F02-4BCE-AD5D-07320BE2BAC0}"/>
                </a:ext>
              </a:extLst>
            </p:cNvPr>
            <p:cNvSpPr/>
            <p:nvPr>
              <p:custDataLst>
                <p:tags r:id="rId53"/>
              </p:custDataLst>
            </p:nvPr>
          </p:nvSpPr>
          <p:spPr>
            <a:xfrm>
              <a:off x="1003300" y="1892300"/>
              <a:ext cx="1828800" cy="457200"/>
            </a:xfrm>
            <a:custGeom>
              <a:avLst/>
              <a:gdLst>
                <a:gd name="connsiteX0" fmla="*/ 1664208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 name="connsiteX0" fmla="*/ 1828800 w 1828800"/>
                <a:gd name="connsiteY0" fmla="*/ 45720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45720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0 h 457200"/>
                <a:gd name="connsiteX1" fmla="*/ 1697126 w 1828800"/>
                <a:gd name="connsiteY1" fmla="*/ 0 h 457200"/>
                <a:gd name="connsiteX2" fmla="*/ 1828800 w 1828800"/>
                <a:gd name="connsiteY2" fmla="*/ 457200 h 457200"/>
                <a:gd name="connsiteX3" fmla="*/ 0 w 1828800"/>
                <a:gd name="connsiteY3" fmla="*/ 457200 h 457200"/>
                <a:gd name="connsiteX0" fmla="*/ 0 w 1828800"/>
                <a:gd name="connsiteY0" fmla="*/ 0 h 457200"/>
                <a:gd name="connsiteX1" fmla="*/ 1697126 w 1828800"/>
                <a:gd name="connsiteY1" fmla="*/ 0 h 457200"/>
                <a:gd name="connsiteX2" fmla="*/ 1828800 w 1828800"/>
                <a:gd name="connsiteY2" fmla="*/ 457200 h 457200"/>
                <a:gd name="connsiteX3" fmla="*/ 0 w 1828800"/>
                <a:gd name="connsiteY3" fmla="*/ 457200 h 457200"/>
                <a:gd name="connsiteX0" fmla="*/ 0 w 1828800"/>
                <a:gd name="connsiteY0" fmla="*/ 0 h 457200"/>
                <a:gd name="connsiteX1" fmla="*/ 1697126 w 1828800"/>
                <a:gd name="connsiteY1" fmla="*/ 0 h 457200"/>
                <a:gd name="connsiteX2" fmla="*/ 1828800 w 1828800"/>
                <a:gd name="connsiteY2" fmla="*/ 457200 h 457200"/>
                <a:gd name="connsiteX3" fmla="*/ 0 w 1828800"/>
                <a:gd name="connsiteY3" fmla="*/ 457200 h 457200"/>
                <a:gd name="connsiteX0" fmla="*/ 0 w 1828800"/>
                <a:gd name="connsiteY0" fmla="*/ 0 h 457200"/>
                <a:gd name="connsiteX1" fmla="*/ 1697126 w 1828800"/>
                <a:gd name="connsiteY1" fmla="*/ 0 h 457200"/>
                <a:gd name="connsiteX2" fmla="*/ 1828800 w 1828800"/>
                <a:gd name="connsiteY2" fmla="*/ 457200 h 457200"/>
                <a:gd name="connsiteX3" fmla="*/ 0 w 1828800"/>
                <a:gd name="connsiteY3" fmla="*/ 457200 h 457200"/>
                <a:gd name="connsiteX0" fmla="*/ 0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Lst>
              <a:ahLst/>
              <a:cxnLst>
                <a:cxn ang="0">
                  <a:pos x="connsiteX0" y="connsiteY0"/>
                </a:cxn>
                <a:cxn ang="0">
                  <a:pos x="connsiteX1" y="connsiteY1"/>
                </a:cxn>
                <a:cxn ang="0">
                  <a:pos x="connsiteX2" y="connsiteY2"/>
                </a:cxn>
                <a:cxn ang="0">
                  <a:pos x="connsiteX3" y="connsiteY3"/>
                </a:cxn>
              </a:cxnLst>
              <a:rect l="l" t="t" r="r" b="b"/>
              <a:pathLst>
                <a:path w="1828800" h="457200">
                  <a:moveTo>
                    <a:pt x="0" y="0"/>
                  </a:moveTo>
                  <a:lnTo>
                    <a:pt x="1664208" y="0"/>
                  </a:lnTo>
                  <a:lnTo>
                    <a:pt x="1828800" y="457200"/>
                  </a:lnTo>
                  <a:lnTo>
                    <a:pt x="0" y="457200"/>
                  </a:lnTo>
                  <a:close/>
                </a:path>
              </a:pathLst>
            </a:cu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nl-NL" sz="1600">
                <a:solidFill>
                  <a:schemeClr val="tx1"/>
                </a:solidFill>
                <a:latin typeface="+mn-lt"/>
                <a:ea typeface="+mn-ea"/>
                <a:sym typeface="+mn-lt"/>
              </a:endParaRPr>
            </a:p>
          </p:txBody>
        </p:sp>
        <p:sp>
          <p:nvSpPr>
            <p:cNvPr id="168" name="TextBox 167">
              <a:extLst>
                <a:ext uri="{FF2B5EF4-FFF2-40B4-BE49-F238E27FC236}">
                  <a16:creationId xmlns:a16="http://schemas.microsoft.com/office/drawing/2014/main" id="{0C0E7281-AFAC-4D91-952E-76EFDF44165D}"/>
                </a:ext>
              </a:extLst>
            </p:cNvPr>
            <p:cNvSpPr txBox="1"/>
            <p:nvPr>
              <p:custDataLst>
                <p:tags r:id="rId54"/>
              </p:custDataLst>
            </p:nvPr>
          </p:nvSpPr>
          <p:spPr>
            <a:xfrm>
              <a:off x="1066800" y="1949450"/>
              <a:ext cx="1600708" cy="34514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sz="1600" baseline="0">
                  <a:latin typeface="+mn-lt"/>
                </a:defRPr>
              </a:lvl1pPr>
              <a:lvl2pPr marL="179997" lvl="1" indent="-179997" defTabSz="895350" eaLnBrk="1" hangingPunct="1">
                <a:buClr>
                  <a:schemeClr val="tx1"/>
                </a:buClr>
                <a:buSzPct val="100000"/>
                <a:buFont typeface="Arial" pitchFamily="34" charset="0"/>
                <a:buChar char="•"/>
                <a:defRPr sz="1600" baseline="0">
                  <a:latin typeface="+mn-lt"/>
                </a:defRPr>
              </a:lvl2pPr>
              <a:lvl3pPr marL="359994" lvl="2" indent="-179997" defTabSz="895350" eaLnBrk="1" hangingPunct="1">
                <a:buClr>
                  <a:schemeClr val="tx1"/>
                </a:buClr>
                <a:buSzPct val="100000"/>
                <a:buFont typeface="Arial" panose="020B0604020202020204" pitchFamily="34" charset="0"/>
                <a:buChar char="–"/>
                <a:defRPr sz="1600" baseline="0">
                  <a:latin typeface="+mn-lt"/>
                </a:defRPr>
              </a:lvl3pPr>
              <a:lvl4pPr marL="539991" lvl="3" indent="-179997" defTabSz="895350" eaLnBrk="1" hangingPunct="1">
                <a:buClr>
                  <a:schemeClr val="tx1"/>
                </a:buClr>
                <a:buSzPct val="100000"/>
                <a:buFont typeface="Arial" pitchFamily="34" charset="0"/>
                <a:buChar char="»"/>
                <a:defRPr sz="1600" baseline="0">
                  <a:latin typeface="+mn-lt"/>
                </a:defRPr>
              </a:lvl4pPr>
              <a:lvl5pPr marL="719988" lvl="4" indent="-179997" defTabSz="895350" eaLnBrk="1" hangingPunct="1">
                <a:buClr>
                  <a:schemeClr val="tx2"/>
                </a:buClr>
                <a:buSzPct val="100000"/>
                <a:buFont typeface="Arial" panose="020B0604020202020204" pitchFamily="34" charset="0"/>
                <a:buChar char="›"/>
                <a:defRPr sz="1600" baseline="0">
                  <a:latin typeface="+mn-lt"/>
                </a:defRPr>
              </a:lvl5pPr>
              <a:lvl6pPr marL="749808" indent="-130175" defTabSz="895350" fontAlgn="base">
                <a:spcBef>
                  <a:spcPct val="0"/>
                </a:spcBef>
                <a:spcAft>
                  <a:spcPct val="0"/>
                </a:spcAft>
                <a:buClr>
                  <a:schemeClr val="tx2"/>
                </a:buClr>
                <a:buSzPct val="89000"/>
                <a:buFont typeface="Arial" charset="0"/>
                <a:buChar char="-"/>
                <a:defRPr sz="1600" baseline="0">
                  <a:latin typeface="+mn-lt"/>
                </a:defRPr>
              </a:lvl6pPr>
              <a:lvl7pPr marL="749808" indent="-130175" defTabSz="895350" fontAlgn="base">
                <a:spcBef>
                  <a:spcPct val="0"/>
                </a:spcBef>
                <a:spcAft>
                  <a:spcPct val="0"/>
                </a:spcAft>
                <a:buClr>
                  <a:schemeClr val="tx2"/>
                </a:buClr>
                <a:buSzPct val="89000"/>
                <a:buFont typeface="Arial" charset="0"/>
                <a:buChar char="-"/>
                <a:defRPr sz="1600" baseline="0">
                  <a:latin typeface="+mn-lt"/>
                </a:defRPr>
              </a:lvl7pPr>
              <a:lvl8pPr marL="749808" indent="-130175" defTabSz="895350" fontAlgn="base">
                <a:spcBef>
                  <a:spcPct val="0"/>
                </a:spcBef>
                <a:spcAft>
                  <a:spcPct val="0"/>
                </a:spcAft>
                <a:buClr>
                  <a:schemeClr val="tx2"/>
                </a:buClr>
                <a:buSzPct val="89000"/>
                <a:buFont typeface="Arial" charset="0"/>
                <a:buChar char="-"/>
                <a:defRPr sz="1600" baseline="0">
                  <a:latin typeface="+mn-lt"/>
                </a:defRPr>
              </a:lvl8pPr>
              <a:lvl9pPr marL="749808" indent="-130175" defTabSz="895350" fontAlgn="base">
                <a:spcBef>
                  <a:spcPct val="0"/>
                </a:spcBef>
                <a:spcAft>
                  <a:spcPct val="0"/>
                </a:spcAft>
                <a:buClr>
                  <a:schemeClr val="tx2"/>
                </a:buClr>
                <a:buSzPct val="89000"/>
                <a:buFont typeface="Arial" charset="0"/>
                <a:buChar char="-"/>
                <a:defRPr sz="1600" baseline="0">
                  <a:latin typeface="+mn-lt"/>
                </a:defRPr>
              </a:lvl9pPr>
            </a:lstStyle>
            <a:p>
              <a:pPr lvl="0"/>
              <a:r>
                <a:rPr lang="nl-NL" sz="1600" b="1">
                  <a:latin typeface="+mn-lt"/>
                  <a:ea typeface="+mn-ea"/>
                  <a:sym typeface="+mn-lt"/>
                </a:rPr>
                <a:t>Text</a:t>
              </a:r>
            </a:p>
          </p:txBody>
        </p:sp>
        <p:sp>
          <p:nvSpPr>
            <p:cNvPr id="169" name="Freeform: Shape 168">
              <a:extLst>
                <a:ext uri="{FF2B5EF4-FFF2-40B4-BE49-F238E27FC236}">
                  <a16:creationId xmlns:a16="http://schemas.microsoft.com/office/drawing/2014/main" id="{BB7BED76-2503-4209-8A7E-CA5A477F5F00}"/>
                </a:ext>
              </a:extLst>
            </p:cNvPr>
            <p:cNvSpPr/>
            <p:nvPr>
              <p:custDataLst>
                <p:tags r:id="rId55"/>
              </p:custDataLst>
            </p:nvPr>
          </p:nvSpPr>
          <p:spPr>
            <a:xfrm>
              <a:off x="1003299" y="2349500"/>
              <a:ext cx="996697" cy="457200"/>
            </a:xfrm>
            <a:custGeom>
              <a:avLst/>
              <a:gdLst>
                <a:gd name="connsiteX0" fmla="*/ 1664208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 name="connsiteX0" fmla="*/ 1828800 w 1828800"/>
                <a:gd name="connsiteY0" fmla="*/ 45720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45720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 name="connsiteX0" fmla="*/ 1676400 w 1828800"/>
                <a:gd name="connsiteY0" fmla="*/ 304800 h 457200"/>
                <a:gd name="connsiteX1" fmla="*/ 1664208 w 1828800"/>
                <a:gd name="connsiteY1" fmla="*/ 0 h 457200"/>
                <a:gd name="connsiteX2" fmla="*/ 1828800 w 1828800"/>
                <a:gd name="connsiteY2" fmla="*/ 457200 h 457200"/>
                <a:gd name="connsiteX3" fmla="*/ 0 w 1828800"/>
                <a:gd name="connsiteY3" fmla="*/ 457200 h 457200"/>
                <a:gd name="connsiteX0" fmla="*/ 1676400 w 1828800"/>
                <a:gd name="connsiteY0" fmla="*/ 0 h 457200"/>
                <a:gd name="connsiteX1" fmla="*/ 1511808 w 1828800"/>
                <a:gd name="connsiteY1" fmla="*/ 457200 h 457200"/>
                <a:gd name="connsiteX2" fmla="*/ 1828800 w 1828800"/>
                <a:gd name="connsiteY2" fmla="*/ 152400 h 457200"/>
                <a:gd name="connsiteX3" fmla="*/ 0 w 1828800"/>
                <a:gd name="connsiteY3" fmla="*/ 152400 h 457200"/>
                <a:gd name="connsiteX0" fmla="*/ 1828800 w 1828800"/>
                <a:gd name="connsiteY0" fmla="*/ 0 h 457200"/>
                <a:gd name="connsiteX1" fmla="*/ 1664208 w 1828800"/>
                <a:gd name="connsiteY1" fmla="*/ 457200 h 457200"/>
                <a:gd name="connsiteX2" fmla="*/ 0 w 1828800"/>
                <a:gd name="connsiteY2" fmla="*/ 457200 h 457200"/>
                <a:gd name="connsiteX3" fmla="*/ 152400 w 1828800"/>
                <a:gd name="connsiteY3" fmla="*/ 152400 h 457200"/>
                <a:gd name="connsiteX0" fmla="*/ 1828800 w 1828800"/>
                <a:gd name="connsiteY0" fmla="*/ 0 h 457200"/>
                <a:gd name="connsiteX1" fmla="*/ 1664208 w 1828800"/>
                <a:gd name="connsiteY1" fmla="*/ 457200 h 457200"/>
                <a:gd name="connsiteX2" fmla="*/ 0 w 1828800"/>
                <a:gd name="connsiteY2" fmla="*/ 457200 h 457200"/>
                <a:gd name="connsiteX3" fmla="*/ 0 w 1828800"/>
                <a:gd name="connsiteY3" fmla="*/ 0 h 457200"/>
                <a:gd name="connsiteX0" fmla="*/ 980237 w 1664208"/>
                <a:gd name="connsiteY0" fmla="*/ 0 h 457200"/>
                <a:gd name="connsiteX1" fmla="*/ 1664208 w 1664208"/>
                <a:gd name="connsiteY1" fmla="*/ 457200 h 457200"/>
                <a:gd name="connsiteX2" fmla="*/ 0 w 1664208"/>
                <a:gd name="connsiteY2" fmla="*/ 457200 h 457200"/>
                <a:gd name="connsiteX3" fmla="*/ 0 w 1664208"/>
                <a:gd name="connsiteY3" fmla="*/ 0 h 457200"/>
                <a:gd name="connsiteX0" fmla="*/ 980237 w 980237"/>
                <a:gd name="connsiteY0" fmla="*/ 0 h 457200"/>
                <a:gd name="connsiteX1" fmla="*/ 848563 w 980237"/>
                <a:gd name="connsiteY1" fmla="*/ 457200 h 457200"/>
                <a:gd name="connsiteX2" fmla="*/ 0 w 980237"/>
                <a:gd name="connsiteY2" fmla="*/ 457200 h 457200"/>
                <a:gd name="connsiteX3" fmla="*/ 0 w 980237"/>
                <a:gd name="connsiteY3" fmla="*/ 0 h 457200"/>
                <a:gd name="connsiteX0" fmla="*/ 980237 w 980237"/>
                <a:gd name="connsiteY0" fmla="*/ 0 h 457200"/>
                <a:gd name="connsiteX1" fmla="*/ 848563 w 980237"/>
                <a:gd name="connsiteY1" fmla="*/ 457200 h 457200"/>
                <a:gd name="connsiteX2" fmla="*/ 0 w 980237"/>
                <a:gd name="connsiteY2" fmla="*/ 457200 h 457200"/>
                <a:gd name="connsiteX3" fmla="*/ 0 w 980237"/>
                <a:gd name="connsiteY3" fmla="*/ 0 h 457200"/>
                <a:gd name="connsiteX0" fmla="*/ 980237 w 980237"/>
                <a:gd name="connsiteY0" fmla="*/ 0 h 457200"/>
                <a:gd name="connsiteX1" fmla="*/ 848563 w 980237"/>
                <a:gd name="connsiteY1" fmla="*/ 457200 h 457200"/>
                <a:gd name="connsiteX2" fmla="*/ 0 w 980237"/>
                <a:gd name="connsiteY2" fmla="*/ 457200 h 457200"/>
                <a:gd name="connsiteX3" fmla="*/ 0 w 980237"/>
                <a:gd name="connsiteY3" fmla="*/ 0 h 457200"/>
                <a:gd name="connsiteX0" fmla="*/ 996696 w 996696"/>
                <a:gd name="connsiteY0" fmla="*/ 0 h 457200"/>
                <a:gd name="connsiteX1" fmla="*/ 848563 w 996696"/>
                <a:gd name="connsiteY1" fmla="*/ 457200 h 457200"/>
                <a:gd name="connsiteX2" fmla="*/ 0 w 996696"/>
                <a:gd name="connsiteY2" fmla="*/ 457200 h 457200"/>
                <a:gd name="connsiteX3" fmla="*/ 0 w 996696"/>
                <a:gd name="connsiteY3" fmla="*/ 0 h 457200"/>
                <a:gd name="connsiteX0" fmla="*/ 996696 w 996696"/>
                <a:gd name="connsiteY0" fmla="*/ 0 h 457200"/>
                <a:gd name="connsiteX1" fmla="*/ 832103 w 996696"/>
                <a:gd name="connsiteY1" fmla="*/ 457200 h 457200"/>
                <a:gd name="connsiteX2" fmla="*/ 0 w 996696"/>
                <a:gd name="connsiteY2" fmla="*/ 457200 h 457200"/>
                <a:gd name="connsiteX3" fmla="*/ 0 w 996696"/>
                <a:gd name="connsiteY3" fmla="*/ 0 h 457200"/>
                <a:gd name="connsiteX0" fmla="*/ 996697 w 996697"/>
                <a:gd name="connsiteY0" fmla="*/ 0 h 457200"/>
                <a:gd name="connsiteX1" fmla="*/ 832104 w 996697"/>
                <a:gd name="connsiteY1" fmla="*/ 457200 h 457200"/>
                <a:gd name="connsiteX2" fmla="*/ 0 w 996697"/>
                <a:gd name="connsiteY2" fmla="*/ 457200 h 457200"/>
                <a:gd name="connsiteX3" fmla="*/ 1 w 996697"/>
                <a:gd name="connsiteY3" fmla="*/ 0 h 457200"/>
                <a:gd name="connsiteX0" fmla="*/ 996697 w 996697"/>
                <a:gd name="connsiteY0" fmla="*/ 0 h 457200"/>
                <a:gd name="connsiteX1" fmla="*/ 832104 w 996697"/>
                <a:gd name="connsiteY1" fmla="*/ 457200 h 457200"/>
                <a:gd name="connsiteX2" fmla="*/ 0 w 996697"/>
                <a:gd name="connsiteY2" fmla="*/ 457200 h 457200"/>
                <a:gd name="connsiteX3" fmla="*/ 1 w 996697"/>
                <a:gd name="connsiteY3" fmla="*/ 0 h 457200"/>
              </a:gdLst>
              <a:ahLst/>
              <a:cxnLst>
                <a:cxn ang="0">
                  <a:pos x="connsiteX0" y="connsiteY0"/>
                </a:cxn>
                <a:cxn ang="0">
                  <a:pos x="connsiteX1" y="connsiteY1"/>
                </a:cxn>
                <a:cxn ang="0">
                  <a:pos x="connsiteX2" y="connsiteY2"/>
                </a:cxn>
                <a:cxn ang="0">
                  <a:pos x="connsiteX3" y="connsiteY3"/>
                </a:cxn>
              </a:cxnLst>
              <a:rect l="l" t="t" r="r" b="b"/>
              <a:pathLst>
                <a:path w="996697" h="457200">
                  <a:moveTo>
                    <a:pt x="996697" y="0"/>
                  </a:moveTo>
                  <a:lnTo>
                    <a:pt x="832104" y="457200"/>
                  </a:lnTo>
                  <a:lnTo>
                    <a:pt x="0" y="457200"/>
                  </a:lnTo>
                  <a:lnTo>
                    <a:pt x="1" y="0"/>
                  </a:lnTo>
                  <a:close/>
                </a:path>
              </a:pathLst>
            </a:cu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nl-NL" sz="1600">
                <a:solidFill>
                  <a:schemeClr val="tx1"/>
                </a:solidFill>
                <a:latin typeface="+mn-lt"/>
                <a:ea typeface="+mn-ea"/>
                <a:sym typeface="+mn-lt"/>
              </a:endParaRPr>
            </a:p>
          </p:txBody>
        </p:sp>
        <p:sp>
          <p:nvSpPr>
            <p:cNvPr id="170" name="TextBox 169">
              <a:extLst>
                <a:ext uri="{FF2B5EF4-FFF2-40B4-BE49-F238E27FC236}">
                  <a16:creationId xmlns:a16="http://schemas.microsoft.com/office/drawing/2014/main" id="{02A660C1-994C-4A22-BAA1-A2B684FACCC3}"/>
                </a:ext>
              </a:extLst>
            </p:cNvPr>
            <p:cNvSpPr txBox="1"/>
            <p:nvPr>
              <p:custDataLst>
                <p:tags r:id="rId56"/>
              </p:custDataLst>
            </p:nvPr>
          </p:nvSpPr>
          <p:spPr>
            <a:xfrm>
              <a:off x="1066800" y="2406650"/>
              <a:ext cx="768604" cy="34514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sz="1600" baseline="0">
                  <a:latin typeface="+mn-lt"/>
                </a:defRPr>
              </a:lvl1pPr>
              <a:lvl2pPr marL="179997" lvl="1" indent="-179997" defTabSz="895350" eaLnBrk="1" hangingPunct="1">
                <a:buClr>
                  <a:schemeClr val="tx1"/>
                </a:buClr>
                <a:buSzPct val="100000"/>
                <a:buFont typeface="Arial" pitchFamily="34" charset="0"/>
                <a:buChar char="•"/>
                <a:defRPr sz="1600" baseline="0">
                  <a:latin typeface="+mn-lt"/>
                </a:defRPr>
              </a:lvl2pPr>
              <a:lvl3pPr marL="359994" lvl="2" indent="-179997" defTabSz="895350" eaLnBrk="1" hangingPunct="1">
                <a:buClr>
                  <a:schemeClr val="tx1"/>
                </a:buClr>
                <a:buSzPct val="100000"/>
                <a:buFont typeface="Arial" panose="020B0604020202020204" pitchFamily="34" charset="0"/>
                <a:buChar char="–"/>
                <a:defRPr sz="1600" baseline="0">
                  <a:latin typeface="+mn-lt"/>
                </a:defRPr>
              </a:lvl3pPr>
              <a:lvl4pPr marL="539991" lvl="3" indent="-179997" defTabSz="895350" eaLnBrk="1" hangingPunct="1">
                <a:buClr>
                  <a:schemeClr val="tx1"/>
                </a:buClr>
                <a:buSzPct val="100000"/>
                <a:buFont typeface="Arial" pitchFamily="34" charset="0"/>
                <a:buChar char="»"/>
                <a:defRPr sz="1600" baseline="0">
                  <a:latin typeface="+mn-lt"/>
                </a:defRPr>
              </a:lvl4pPr>
              <a:lvl5pPr marL="719988" lvl="4" indent="-179997" defTabSz="895350" eaLnBrk="1" hangingPunct="1">
                <a:buClr>
                  <a:schemeClr val="tx2"/>
                </a:buClr>
                <a:buSzPct val="100000"/>
                <a:buFont typeface="Arial" panose="020B0604020202020204" pitchFamily="34" charset="0"/>
                <a:buChar char="›"/>
                <a:defRPr sz="1600" baseline="0">
                  <a:latin typeface="+mn-lt"/>
                </a:defRPr>
              </a:lvl5pPr>
              <a:lvl6pPr marL="749808" indent="-130175" defTabSz="895350" fontAlgn="base">
                <a:spcBef>
                  <a:spcPct val="0"/>
                </a:spcBef>
                <a:spcAft>
                  <a:spcPct val="0"/>
                </a:spcAft>
                <a:buClr>
                  <a:schemeClr val="tx2"/>
                </a:buClr>
                <a:buSzPct val="89000"/>
                <a:buFont typeface="Arial" charset="0"/>
                <a:buChar char="-"/>
                <a:defRPr sz="1600" baseline="0">
                  <a:latin typeface="+mn-lt"/>
                </a:defRPr>
              </a:lvl6pPr>
              <a:lvl7pPr marL="749808" indent="-130175" defTabSz="895350" fontAlgn="base">
                <a:spcBef>
                  <a:spcPct val="0"/>
                </a:spcBef>
                <a:spcAft>
                  <a:spcPct val="0"/>
                </a:spcAft>
                <a:buClr>
                  <a:schemeClr val="tx2"/>
                </a:buClr>
                <a:buSzPct val="89000"/>
                <a:buFont typeface="Arial" charset="0"/>
                <a:buChar char="-"/>
                <a:defRPr sz="1600" baseline="0">
                  <a:latin typeface="+mn-lt"/>
                </a:defRPr>
              </a:lvl7pPr>
              <a:lvl8pPr marL="749808" indent="-130175" defTabSz="895350" fontAlgn="base">
                <a:spcBef>
                  <a:spcPct val="0"/>
                </a:spcBef>
                <a:spcAft>
                  <a:spcPct val="0"/>
                </a:spcAft>
                <a:buClr>
                  <a:schemeClr val="tx2"/>
                </a:buClr>
                <a:buSzPct val="89000"/>
                <a:buFont typeface="Arial" charset="0"/>
                <a:buChar char="-"/>
                <a:defRPr sz="1600" baseline="0">
                  <a:latin typeface="+mn-lt"/>
                </a:defRPr>
              </a:lvl8pPr>
              <a:lvl9pPr marL="749808" indent="-130175" defTabSz="895350" fontAlgn="base">
                <a:spcBef>
                  <a:spcPct val="0"/>
                </a:spcBef>
                <a:spcAft>
                  <a:spcPct val="0"/>
                </a:spcAft>
                <a:buClr>
                  <a:schemeClr val="tx2"/>
                </a:buClr>
                <a:buSzPct val="89000"/>
                <a:buFont typeface="Arial" charset="0"/>
                <a:buChar char="-"/>
                <a:defRPr sz="1600" baseline="0">
                  <a:latin typeface="+mn-lt"/>
                </a:defRPr>
              </a:lvl9pPr>
            </a:lstStyle>
            <a:p>
              <a:pPr lvl="0"/>
              <a:r>
                <a:rPr lang="nl-NL" sz="1600" b="1">
                  <a:latin typeface="+mn-lt"/>
                  <a:ea typeface="+mn-ea"/>
                  <a:sym typeface="+mn-lt"/>
                </a:rPr>
                <a:t>Text</a:t>
              </a:r>
            </a:p>
          </p:txBody>
        </p:sp>
        <p:sp>
          <p:nvSpPr>
            <p:cNvPr id="171" name="Freeform: Shape 170">
              <a:extLst>
                <a:ext uri="{FF2B5EF4-FFF2-40B4-BE49-F238E27FC236}">
                  <a16:creationId xmlns:a16="http://schemas.microsoft.com/office/drawing/2014/main" id="{2D42E41B-DC12-4382-AC13-5867DF745C14}"/>
                </a:ext>
              </a:extLst>
            </p:cNvPr>
            <p:cNvSpPr/>
            <p:nvPr>
              <p:custDataLst>
                <p:tags r:id="rId57"/>
              </p:custDataLst>
            </p:nvPr>
          </p:nvSpPr>
          <p:spPr>
            <a:xfrm>
              <a:off x="1835404" y="2349500"/>
              <a:ext cx="996696" cy="457200"/>
            </a:xfrm>
            <a:custGeom>
              <a:avLst/>
              <a:gdLst>
                <a:gd name="connsiteX0" fmla="*/ 1664208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 name="connsiteX0" fmla="*/ 1828800 w 1828800"/>
                <a:gd name="connsiteY0" fmla="*/ 45720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457200 h 457200"/>
                <a:gd name="connsiteX1" fmla="*/ 1664208 w 1828800"/>
                <a:gd name="connsiteY1" fmla="*/ 0 h 457200"/>
                <a:gd name="connsiteX2" fmla="*/ 1828800 w 1828800"/>
                <a:gd name="connsiteY2" fmla="*/ 457200 h 457200"/>
                <a:gd name="connsiteX3" fmla="*/ 0 w 1828800"/>
                <a:gd name="connsiteY3" fmla="*/ 457200 h 457200"/>
                <a:gd name="connsiteX0" fmla="*/ 0 w 1828800"/>
                <a:gd name="connsiteY0" fmla="*/ 0 h 457200"/>
                <a:gd name="connsiteX1" fmla="*/ 1664208 w 1828800"/>
                <a:gd name="connsiteY1" fmla="*/ 0 h 457200"/>
                <a:gd name="connsiteX2" fmla="*/ 1828800 w 1828800"/>
                <a:gd name="connsiteY2" fmla="*/ 457200 h 457200"/>
                <a:gd name="connsiteX3" fmla="*/ 0 w 1828800"/>
                <a:gd name="connsiteY3" fmla="*/ 457200 h 457200"/>
                <a:gd name="connsiteX0" fmla="*/ 1676400 w 1828800"/>
                <a:gd name="connsiteY0" fmla="*/ 304800 h 457200"/>
                <a:gd name="connsiteX1" fmla="*/ 1664208 w 1828800"/>
                <a:gd name="connsiteY1" fmla="*/ 0 h 457200"/>
                <a:gd name="connsiteX2" fmla="*/ 1828800 w 1828800"/>
                <a:gd name="connsiteY2" fmla="*/ 457200 h 457200"/>
                <a:gd name="connsiteX3" fmla="*/ 0 w 1828800"/>
                <a:gd name="connsiteY3" fmla="*/ 457200 h 457200"/>
                <a:gd name="connsiteX0" fmla="*/ 1676400 w 1828800"/>
                <a:gd name="connsiteY0" fmla="*/ 0 h 457200"/>
                <a:gd name="connsiteX1" fmla="*/ 1511808 w 1828800"/>
                <a:gd name="connsiteY1" fmla="*/ 457200 h 457200"/>
                <a:gd name="connsiteX2" fmla="*/ 1828800 w 1828800"/>
                <a:gd name="connsiteY2" fmla="*/ 152400 h 457200"/>
                <a:gd name="connsiteX3" fmla="*/ 0 w 1828800"/>
                <a:gd name="connsiteY3" fmla="*/ 152400 h 457200"/>
                <a:gd name="connsiteX0" fmla="*/ 1828800 w 1828800"/>
                <a:gd name="connsiteY0" fmla="*/ 0 h 457200"/>
                <a:gd name="connsiteX1" fmla="*/ 1664208 w 1828800"/>
                <a:gd name="connsiteY1" fmla="*/ 457200 h 457200"/>
                <a:gd name="connsiteX2" fmla="*/ 0 w 1828800"/>
                <a:gd name="connsiteY2" fmla="*/ 457200 h 457200"/>
                <a:gd name="connsiteX3" fmla="*/ 152400 w 1828800"/>
                <a:gd name="connsiteY3" fmla="*/ 152400 h 457200"/>
                <a:gd name="connsiteX0" fmla="*/ 1828800 w 1828800"/>
                <a:gd name="connsiteY0" fmla="*/ 0 h 457200"/>
                <a:gd name="connsiteX1" fmla="*/ 1664208 w 1828800"/>
                <a:gd name="connsiteY1" fmla="*/ 457200 h 457200"/>
                <a:gd name="connsiteX2" fmla="*/ 0 w 1828800"/>
                <a:gd name="connsiteY2" fmla="*/ 457200 h 457200"/>
                <a:gd name="connsiteX3" fmla="*/ 0 w 1828800"/>
                <a:gd name="connsiteY3" fmla="*/ 0 h 457200"/>
                <a:gd name="connsiteX0" fmla="*/ 1828800 w 1828800"/>
                <a:gd name="connsiteY0" fmla="*/ 0 h 457200"/>
                <a:gd name="connsiteX1" fmla="*/ 1664208 w 1828800"/>
                <a:gd name="connsiteY1" fmla="*/ 457200 h 457200"/>
                <a:gd name="connsiteX2" fmla="*/ 0 w 1828800"/>
                <a:gd name="connsiteY2" fmla="*/ 457200 h 457200"/>
                <a:gd name="connsiteX3" fmla="*/ 0 w 1828800"/>
                <a:gd name="connsiteY3" fmla="*/ 0 h 457200"/>
                <a:gd name="connsiteX0" fmla="*/ 1828800 w 1828800"/>
                <a:gd name="connsiteY0" fmla="*/ 0 h 457200"/>
                <a:gd name="connsiteX1" fmla="*/ 1697126 w 1828800"/>
                <a:gd name="connsiteY1" fmla="*/ 457200 h 457200"/>
                <a:gd name="connsiteX2" fmla="*/ 0 w 1828800"/>
                <a:gd name="connsiteY2" fmla="*/ 457200 h 457200"/>
                <a:gd name="connsiteX3" fmla="*/ 0 w 1828800"/>
                <a:gd name="connsiteY3" fmla="*/ 0 h 457200"/>
                <a:gd name="connsiteX0" fmla="*/ 1828800 w 1828800"/>
                <a:gd name="connsiteY0" fmla="*/ 0 h 457200"/>
                <a:gd name="connsiteX1" fmla="*/ 1697126 w 1828800"/>
                <a:gd name="connsiteY1" fmla="*/ 457200 h 457200"/>
                <a:gd name="connsiteX2" fmla="*/ 848563 w 1828800"/>
                <a:gd name="connsiteY2" fmla="*/ 457200 h 457200"/>
                <a:gd name="connsiteX3" fmla="*/ 0 w 1828800"/>
                <a:gd name="connsiteY3" fmla="*/ 0 h 457200"/>
                <a:gd name="connsiteX0" fmla="*/ 980237 w 980237"/>
                <a:gd name="connsiteY0" fmla="*/ 0 h 457200"/>
                <a:gd name="connsiteX1" fmla="*/ 848563 w 980237"/>
                <a:gd name="connsiteY1" fmla="*/ 457200 h 457200"/>
                <a:gd name="connsiteX2" fmla="*/ 0 w 980237"/>
                <a:gd name="connsiteY2" fmla="*/ 457200 h 457200"/>
                <a:gd name="connsiteX3" fmla="*/ 131674 w 980237"/>
                <a:gd name="connsiteY3" fmla="*/ 0 h 457200"/>
                <a:gd name="connsiteX0" fmla="*/ 980237 w 980237"/>
                <a:gd name="connsiteY0" fmla="*/ 0 h 457200"/>
                <a:gd name="connsiteX1" fmla="*/ 848563 w 980237"/>
                <a:gd name="connsiteY1" fmla="*/ 457200 h 457200"/>
                <a:gd name="connsiteX2" fmla="*/ 0 w 980237"/>
                <a:gd name="connsiteY2" fmla="*/ 457200 h 457200"/>
                <a:gd name="connsiteX3" fmla="*/ 131674 w 980237"/>
                <a:gd name="connsiteY3" fmla="*/ 0 h 457200"/>
                <a:gd name="connsiteX0" fmla="*/ 980237 w 980237"/>
                <a:gd name="connsiteY0" fmla="*/ 0 h 457200"/>
                <a:gd name="connsiteX1" fmla="*/ 815645 w 980237"/>
                <a:gd name="connsiteY1" fmla="*/ 457200 h 457200"/>
                <a:gd name="connsiteX2" fmla="*/ 0 w 980237"/>
                <a:gd name="connsiteY2" fmla="*/ 457200 h 457200"/>
                <a:gd name="connsiteX3" fmla="*/ 131674 w 980237"/>
                <a:gd name="connsiteY3" fmla="*/ 0 h 457200"/>
                <a:gd name="connsiteX0" fmla="*/ 996696 w 996696"/>
                <a:gd name="connsiteY0" fmla="*/ 0 h 457200"/>
                <a:gd name="connsiteX1" fmla="*/ 832104 w 996696"/>
                <a:gd name="connsiteY1" fmla="*/ 457200 h 457200"/>
                <a:gd name="connsiteX2" fmla="*/ 0 w 996696"/>
                <a:gd name="connsiteY2" fmla="*/ 457200 h 457200"/>
                <a:gd name="connsiteX3" fmla="*/ 148133 w 996696"/>
                <a:gd name="connsiteY3" fmla="*/ 0 h 457200"/>
                <a:gd name="connsiteX0" fmla="*/ 996696 w 996696"/>
                <a:gd name="connsiteY0" fmla="*/ 0 h 457200"/>
                <a:gd name="connsiteX1" fmla="*/ 832104 w 996696"/>
                <a:gd name="connsiteY1" fmla="*/ 457200 h 457200"/>
                <a:gd name="connsiteX2" fmla="*/ 0 w 996696"/>
                <a:gd name="connsiteY2" fmla="*/ 457200 h 457200"/>
                <a:gd name="connsiteX3" fmla="*/ 164592 w 996696"/>
                <a:gd name="connsiteY3" fmla="*/ 0 h 457200"/>
              </a:gdLst>
              <a:ahLst/>
              <a:cxnLst>
                <a:cxn ang="0">
                  <a:pos x="connsiteX0" y="connsiteY0"/>
                </a:cxn>
                <a:cxn ang="0">
                  <a:pos x="connsiteX1" y="connsiteY1"/>
                </a:cxn>
                <a:cxn ang="0">
                  <a:pos x="connsiteX2" y="connsiteY2"/>
                </a:cxn>
                <a:cxn ang="0">
                  <a:pos x="connsiteX3" y="connsiteY3"/>
                </a:cxn>
              </a:cxnLst>
              <a:rect l="l" t="t" r="r" b="b"/>
              <a:pathLst>
                <a:path w="996696" h="457200">
                  <a:moveTo>
                    <a:pt x="996696" y="0"/>
                  </a:moveTo>
                  <a:lnTo>
                    <a:pt x="832104" y="457200"/>
                  </a:lnTo>
                  <a:lnTo>
                    <a:pt x="0" y="457200"/>
                  </a:lnTo>
                  <a:lnTo>
                    <a:pt x="164592" y="0"/>
                  </a:lnTo>
                  <a:close/>
                </a:path>
              </a:pathLst>
            </a:custGeom>
            <a:grp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nl-NL" sz="1600">
                <a:solidFill>
                  <a:schemeClr val="tx1"/>
                </a:solidFill>
                <a:latin typeface="+mn-lt"/>
                <a:ea typeface="+mn-ea"/>
                <a:sym typeface="+mn-lt"/>
              </a:endParaRPr>
            </a:p>
          </p:txBody>
        </p:sp>
        <p:sp>
          <p:nvSpPr>
            <p:cNvPr id="172" name="TextBox 171">
              <a:extLst>
                <a:ext uri="{FF2B5EF4-FFF2-40B4-BE49-F238E27FC236}">
                  <a16:creationId xmlns:a16="http://schemas.microsoft.com/office/drawing/2014/main" id="{6F62D4DB-A1A0-4964-A3C2-4E3696D4DC50}"/>
                </a:ext>
              </a:extLst>
            </p:cNvPr>
            <p:cNvSpPr txBox="1"/>
            <p:nvPr>
              <p:custDataLst>
                <p:tags r:id="rId58"/>
              </p:custDataLst>
            </p:nvPr>
          </p:nvSpPr>
          <p:spPr>
            <a:xfrm>
              <a:off x="2038096" y="2406650"/>
              <a:ext cx="629412" cy="34514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sz="1600" baseline="0">
                  <a:latin typeface="+mn-lt"/>
                </a:defRPr>
              </a:lvl1pPr>
              <a:lvl2pPr marL="179997" lvl="1" indent="-179997" defTabSz="895350" eaLnBrk="1" hangingPunct="1">
                <a:buClr>
                  <a:schemeClr val="tx1"/>
                </a:buClr>
                <a:buSzPct val="100000"/>
                <a:buFont typeface="Arial" pitchFamily="34" charset="0"/>
                <a:buChar char="•"/>
                <a:defRPr sz="1600" baseline="0">
                  <a:latin typeface="+mn-lt"/>
                </a:defRPr>
              </a:lvl2pPr>
              <a:lvl3pPr marL="359994" lvl="2" indent="-179997" defTabSz="895350" eaLnBrk="1" hangingPunct="1">
                <a:buClr>
                  <a:schemeClr val="tx1"/>
                </a:buClr>
                <a:buSzPct val="100000"/>
                <a:buFont typeface="Arial" panose="020B0604020202020204" pitchFamily="34" charset="0"/>
                <a:buChar char="–"/>
                <a:defRPr sz="1600" baseline="0">
                  <a:latin typeface="+mn-lt"/>
                </a:defRPr>
              </a:lvl3pPr>
              <a:lvl4pPr marL="539991" lvl="3" indent="-179997" defTabSz="895350" eaLnBrk="1" hangingPunct="1">
                <a:buClr>
                  <a:schemeClr val="tx1"/>
                </a:buClr>
                <a:buSzPct val="100000"/>
                <a:buFont typeface="Arial" pitchFamily="34" charset="0"/>
                <a:buChar char="»"/>
                <a:defRPr sz="1600" baseline="0">
                  <a:latin typeface="+mn-lt"/>
                </a:defRPr>
              </a:lvl4pPr>
              <a:lvl5pPr marL="719988" lvl="4" indent="-179997" defTabSz="895350" eaLnBrk="1" hangingPunct="1">
                <a:buClr>
                  <a:schemeClr val="tx2"/>
                </a:buClr>
                <a:buSzPct val="100000"/>
                <a:buFont typeface="Arial" panose="020B0604020202020204" pitchFamily="34" charset="0"/>
                <a:buChar char="›"/>
                <a:defRPr sz="1600" baseline="0">
                  <a:latin typeface="+mn-lt"/>
                </a:defRPr>
              </a:lvl5pPr>
              <a:lvl6pPr marL="749808" indent="-130175" defTabSz="895350" fontAlgn="base">
                <a:spcBef>
                  <a:spcPct val="0"/>
                </a:spcBef>
                <a:spcAft>
                  <a:spcPct val="0"/>
                </a:spcAft>
                <a:buClr>
                  <a:schemeClr val="tx2"/>
                </a:buClr>
                <a:buSzPct val="89000"/>
                <a:buFont typeface="Arial" charset="0"/>
                <a:buChar char="-"/>
                <a:defRPr sz="1600" baseline="0">
                  <a:latin typeface="+mn-lt"/>
                </a:defRPr>
              </a:lvl6pPr>
              <a:lvl7pPr marL="749808" indent="-130175" defTabSz="895350" fontAlgn="base">
                <a:spcBef>
                  <a:spcPct val="0"/>
                </a:spcBef>
                <a:spcAft>
                  <a:spcPct val="0"/>
                </a:spcAft>
                <a:buClr>
                  <a:schemeClr val="tx2"/>
                </a:buClr>
                <a:buSzPct val="89000"/>
                <a:buFont typeface="Arial" charset="0"/>
                <a:buChar char="-"/>
                <a:defRPr sz="1600" baseline="0">
                  <a:latin typeface="+mn-lt"/>
                </a:defRPr>
              </a:lvl7pPr>
              <a:lvl8pPr marL="749808" indent="-130175" defTabSz="895350" fontAlgn="base">
                <a:spcBef>
                  <a:spcPct val="0"/>
                </a:spcBef>
                <a:spcAft>
                  <a:spcPct val="0"/>
                </a:spcAft>
                <a:buClr>
                  <a:schemeClr val="tx2"/>
                </a:buClr>
                <a:buSzPct val="89000"/>
                <a:buFont typeface="Arial" charset="0"/>
                <a:buChar char="-"/>
                <a:defRPr sz="1600" baseline="0">
                  <a:latin typeface="+mn-lt"/>
                </a:defRPr>
              </a:lvl8pPr>
              <a:lvl9pPr marL="749808" indent="-130175" defTabSz="895350" fontAlgn="base">
                <a:spcBef>
                  <a:spcPct val="0"/>
                </a:spcBef>
                <a:spcAft>
                  <a:spcPct val="0"/>
                </a:spcAft>
                <a:buClr>
                  <a:schemeClr val="tx2"/>
                </a:buClr>
                <a:buSzPct val="89000"/>
                <a:buFont typeface="Arial" charset="0"/>
                <a:buChar char="-"/>
                <a:defRPr sz="1600" baseline="0">
                  <a:latin typeface="+mn-lt"/>
                </a:defRPr>
              </a:lvl9pPr>
            </a:lstStyle>
            <a:p>
              <a:pPr lvl="0"/>
              <a:r>
                <a:rPr lang="nl-NL" sz="1600" b="1">
                  <a:latin typeface="+mn-lt"/>
                  <a:ea typeface="+mn-ea"/>
                  <a:sym typeface="+mn-lt"/>
                </a:rPr>
                <a:t>Text</a:t>
              </a:r>
            </a:p>
          </p:txBody>
        </p:sp>
      </p:grpSp>
      <p:grpSp>
        <p:nvGrpSpPr>
          <p:cNvPr id="18" name="Flow2" hidden="1">
            <a:extLst>
              <a:ext uri="{FF2B5EF4-FFF2-40B4-BE49-F238E27FC236}">
                <a16:creationId xmlns:a16="http://schemas.microsoft.com/office/drawing/2014/main" id="{B9EB7F0D-EA33-4484-8128-C9649ED20BF6}"/>
              </a:ext>
            </a:extLst>
          </p:cNvPr>
          <p:cNvGrpSpPr/>
          <p:nvPr userDrawn="1">
            <p:custDataLst>
              <p:tags r:id="rId33"/>
            </p:custDataLst>
          </p:nvPr>
        </p:nvGrpSpPr>
        <p:grpSpPr>
          <a:xfrm>
            <a:off x="9203357" y="3163188"/>
            <a:ext cx="1865975" cy="932973"/>
            <a:chOff x="1003300" y="1892300"/>
            <a:chExt cx="1828800" cy="914400"/>
          </a:xfrm>
        </p:grpSpPr>
        <p:sp>
          <p:nvSpPr>
            <p:cNvPr id="181" name="Freeform: Shape 180">
              <a:extLst>
                <a:ext uri="{FF2B5EF4-FFF2-40B4-BE49-F238E27FC236}">
                  <a16:creationId xmlns:a16="http://schemas.microsoft.com/office/drawing/2014/main" id="{812B2E58-D01F-4417-9967-0B823FF151DA}"/>
                </a:ext>
              </a:extLst>
            </p:cNvPr>
            <p:cNvSpPr/>
            <p:nvPr>
              <p:custDataLst>
                <p:tags r:id="rId51"/>
              </p:custDataLst>
            </p:nvPr>
          </p:nvSpPr>
          <p:spPr>
            <a:xfrm>
              <a:off x="1003300" y="1892300"/>
              <a:ext cx="1828800" cy="914400"/>
            </a:xfrm>
            <a:custGeom>
              <a:avLst/>
              <a:gdLst>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164592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164592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164592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 name="connsiteX0" fmla="*/ 0 w 1828800"/>
                <a:gd name="connsiteY0" fmla="*/ 0 h 914400"/>
                <a:gd name="connsiteX1" fmla="*/ 1664208 w 1828800"/>
                <a:gd name="connsiteY1" fmla="*/ 0 h 914400"/>
                <a:gd name="connsiteX2" fmla="*/ 1828800 w 1828800"/>
                <a:gd name="connsiteY2" fmla="*/ 457200 h 914400"/>
                <a:gd name="connsiteX3" fmla="*/ 1664208 w 1828800"/>
                <a:gd name="connsiteY3" fmla="*/ 914400 h 914400"/>
                <a:gd name="connsiteX4" fmla="*/ 0 w 1828800"/>
                <a:gd name="connsiteY4" fmla="*/ 914400 h 914400"/>
                <a:gd name="connsiteX5" fmla="*/ 0 w 1828800"/>
                <a:gd name="connsiteY5" fmla="*/ 45720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28800" h="914400">
                  <a:moveTo>
                    <a:pt x="0" y="0"/>
                  </a:moveTo>
                  <a:lnTo>
                    <a:pt x="1664208" y="0"/>
                  </a:lnTo>
                  <a:lnTo>
                    <a:pt x="1828800" y="457200"/>
                  </a:lnTo>
                  <a:lnTo>
                    <a:pt x="1664208" y="914400"/>
                  </a:lnTo>
                  <a:lnTo>
                    <a:pt x="0" y="914400"/>
                  </a:lnTo>
                  <a:lnTo>
                    <a:pt x="0" y="457200"/>
                  </a:lnTo>
                  <a:close/>
                </a:path>
              </a:pathLst>
            </a:custGeom>
            <a:solidFill>
              <a:schemeClr val="accent2"/>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nl-NL" sz="1600">
                <a:solidFill>
                  <a:schemeClr val="tx1"/>
                </a:solidFill>
                <a:latin typeface="+mn-lt"/>
                <a:ea typeface="+mn-ea"/>
                <a:sym typeface="+mn-lt"/>
              </a:endParaRPr>
            </a:p>
          </p:txBody>
        </p:sp>
        <p:sp>
          <p:nvSpPr>
            <p:cNvPr id="182" name="TextBox 181">
              <a:extLst>
                <a:ext uri="{FF2B5EF4-FFF2-40B4-BE49-F238E27FC236}">
                  <a16:creationId xmlns:a16="http://schemas.microsoft.com/office/drawing/2014/main" id="{EC51BA75-B8E8-45E8-A6F1-F676FD841BBA}"/>
                </a:ext>
              </a:extLst>
            </p:cNvPr>
            <p:cNvSpPr txBox="1"/>
            <p:nvPr>
              <p:custDataLst>
                <p:tags r:id="rId52"/>
              </p:custDataLst>
            </p:nvPr>
          </p:nvSpPr>
          <p:spPr>
            <a:xfrm>
              <a:off x="1066800" y="1955800"/>
              <a:ext cx="1600708" cy="79599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noAutofit/>
            </a:bodyPr>
            <a:lstStyle>
              <a:lvl1pPr marL="0" lvl="0" indent="0" defTabSz="895350" eaLnBrk="1" hangingPunct="1">
                <a:buClr>
                  <a:schemeClr val="tx2"/>
                </a:buClr>
                <a:defRPr sz="1600" baseline="0">
                  <a:latin typeface="+mn-lt"/>
                </a:defRPr>
              </a:lvl1pPr>
              <a:lvl2pPr marL="179997" lvl="1" indent="-179997" defTabSz="895350" eaLnBrk="1" hangingPunct="1">
                <a:buClr>
                  <a:schemeClr val="tx1"/>
                </a:buClr>
                <a:buSzPct val="100000"/>
                <a:buFont typeface="Arial" pitchFamily="34" charset="0"/>
                <a:buChar char="•"/>
                <a:defRPr sz="1600" baseline="0">
                  <a:latin typeface="+mn-lt"/>
                </a:defRPr>
              </a:lvl2pPr>
              <a:lvl3pPr marL="359994" lvl="2" indent="-179997" defTabSz="895350" eaLnBrk="1" hangingPunct="1">
                <a:buClr>
                  <a:schemeClr val="tx1"/>
                </a:buClr>
                <a:buSzPct val="100000"/>
                <a:buFont typeface="Arial" panose="020B0604020202020204" pitchFamily="34" charset="0"/>
                <a:buChar char="–"/>
                <a:defRPr sz="1600" baseline="0">
                  <a:latin typeface="+mn-lt"/>
                </a:defRPr>
              </a:lvl3pPr>
              <a:lvl4pPr marL="539991" lvl="3" indent="-179997" defTabSz="895350" eaLnBrk="1" hangingPunct="1">
                <a:buClr>
                  <a:schemeClr val="tx1"/>
                </a:buClr>
                <a:buSzPct val="100000"/>
                <a:buFont typeface="Arial" pitchFamily="34" charset="0"/>
                <a:buChar char="»"/>
                <a:defRPr sz="1600" baseline="0">
                  <a:latin typeface="+mn-lt"/>
                </a:defRPr>
              </a:lvl4pPr>
              <a:lvl5pPr marL="719988" lvl="4" indent="-179997" defTabSz="895350" eaLnBrk="1" hangingPunct="1">
                <a:buClr>
                  <a:schemeClr val="tx2"/>
                </a:buClr>
                <a:buSzPct val="100000"/>
                <a:buFont typeface="Arial" panose="020B0604020202020204" pitchFamily="34" charset="0"/>
                <a:buChar char="›"/>
                <a:defRPr sz="1600" baseline="0">
                  <a:latin typeface="+mn-lt"/>
                </a:defRPr>
              </a:lvl5pPr>
              <a:lvl6pPr marL="749808" indent="-130175" defTabSz="895350" fontAlgn="base">
                <a:spcBef>
                  <a:spcPct val="0"/>
                </a:spcBef>
                <a:spcAft>
                  <a:spcPct val="0"/>
                </a:spcAft>
                <a:buClr>
                  <a:schemeClr val="tx2"/>
                </a:buClr>
                <a:buSzPct val="89000"/>
                <a:buFont typeface="Arial" charset="0"/>
                <a:buChar char="-"/>
                <a:defRPr sz="1600" baseline="0">
                  <a:latin typeface="+mn-lt"/>
                </a:defRPr>
              </a:lvl6pPr>
              <a:lvl7pPr marL="749808" indent="-130175" defTabSz="895350" fontAlgn="base">
                <a:spcBef>
                  <a:spcPct val="0"/>
                </a:spcBef>
                <a:spcAft>
                  <a:spcPct val="0"/>
                </a:spcAft>
                <a:buClr>
                  <a:schemeClr val="tx2"/>
                </a:buClr>
                <a:buSzPct val="89000"/>
                <a:buFont typeface="Arial" charset="0"/>
                <a:buChar char="-"/>
                <a:defRPr sz="1600" baseline="0">
                  <a:latin typeface="+mn-lt"/>
                </a:defRPr>
              </a:lvl7pPr>
              <a:lvl8pPr marL="749808" indent="-130175" defTabSz="895350" fontAlgn="base">
                <a:spcBef>
                  <a:spcPct val="0"/>
                </a:spcBef>
                <a:spcAft>
                  <a:spcPct val="0"/>
                </a:spcAft>
                <a:buClr>
                  <a:schemeClr val="tx2"/>
                </a:buClr>
                <a:buSzPct val="89000"/>
                <a:buFont typeface="Arial" charset="0"/>
                <a:buChar char="-"/>
                <a:defRPr sz="1600" baseline="0">
                  <a:latin typeface="+mn-lt"/>
                </a:defRPr>
              </a:lvl8pPr>
              <a:lvl9pPr marL="749808" indent="-130175" defTabSz="895350" fontAlgn="base">
                <a:spcBef>
                  <a:spcPct val="0"/>
                </a:spcBef>
                <a:spcAft>
                  <a:spcPct val="0"/>
                </a:spcAft>
                <a:buClr>
                  <a:schemeClr val="tx2"/>
                </a:buClr>
                <a:buSzPct val="89000"/>
                <a:buFont typeface="Arial" charset="0"/>
                <a:buChar char="-"/>
                <a:defRPr sz="1600" baseline="0">
                  <a:latin typeface="+mn-lt"/>
                </a:defRPr>
              </a:lvl9pPr>
            </a:lstStyle>
            <a:p>
              <a:pPr lvl="0"/>
              <a:r>
                <a:rPr lang="nl-NL" sz="1600" b="1">
                  <a:latin typeface="+mn-lt"/>
                  <a:ea typeface="+mn-ea"/>
                  <a:sym typeface="+mn-lt"/>
                </a:rPr>
                <a:t>Text</a:t>
              </a:r>
            </a:p>
          </p:txBody>
        </p:sp>
      </p:grpSp>
      <p:grpSp>
        <p:nvGrpSpPr>
          <p:cNvPr id="183" name="DoubleChevron3" hidden="1">
            <a:extLst>
              <a:ext uri="{FF2B5EF4-FFF2-40B4-BE49-F238E27FC236}">
                <a16:creationId xmlns:a16="http://schemas.microsoft.com/office/drawing/2014/main" id="{B4B20734-1C9D-4C35-8017-5FDB0D5C7517}"/>
              </a:ext>
            </a:extLst>
          </p:cNvPr>
          <p:cNvGrpSpPr/>
          <p:nvPr userDrawn="1">
            <p:custDataLst>
              <p:tags r:id="rId34"/>
            </p:custDataLst>
          </p:nvPr>
        </p:nvGrpSpPr>
        <p:grpSpPr>
          <a:xfrm>
            <a:off x="11216130" y="2578639"/>
            <a:ext cx="460015" cy="518319"/>
            <a:chOff x="1270000" y="1270000"/>
            <a:chExt cx="450850" cy="508000"/>
          </a:xfrm>
        </p:grpSpPr>
        <p:sp>
          <p:nvSpPr>
            <p:cNvPr id="184" name="Chevron1">
              <a:extLst>
                <a:ext uri="{FF2B5EF4-FFF2-40B4-BE49-F238E27FC236}">
                  <a16:creationId xmlns:a16="http://schemas.microsoft.com/office/drawing/2014/main" id="{8C56CA0F-3AF0-41C3-BAF3-2773B8AE569D}"/>
                </a:ext>
              </a:extLst>
            </p:cNvPr>
            <p:cNvSpPr>
              <a:spLocks noChangeAspect="1"/>
            </p:cNvSpPr>
            <p:nvPr/>
          </p:nvSpPr>
          <p:spPr>
            <a:xfrm>
              <a:off x="1270000" y="1320800"/>
              <a:ext cx="238760" cy="406400"/>
            </a:xfrm>
            <a:custGeom>
              <a:avLst/>
              <a:gdLst/>
              <a:ahLst/>
              <a:cxnLst/>
              <a:rect l="0" t="0" r="0" b="0"/>
              <a:pathLst>
                <a:path w="2984501" h="5080001">
                  <a:moveTo>
                    <a:pt x="0" y="0"/>
                  </a:moveTo>
                  <a:lnTo>
                    <a:pt x="1524000" y="0"/>
                  </a:lnTo>
                  <a:lnTo>
                    <a:pt x="2984500" y="2540000"/>
                  </a:lnTo>
                  <a:lnTo>
                    <a:pt x="1524000" y="5080000"/>
                  </a:lnTo>
                  <a:lnTo>
                    <a:pt x="0" y="5080000"/>
                  </a:lnTo>
                  <a:lnTo>
                    <a:pt x="1460500" y="2540000"/>
                  </a:lnTo>
                  <a:close/>
                </a:path>
              </a:pathLst>
            </a:custGeom>
            <a:solidFill>
              <a:schemeClr val="accent1"/>
            </a:solidFill>
            <a:ln w="952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latin typeface="+mn-lt"/>
                <a:ea typeface="+mn-ea"/>
                <a:sym typeface="+mn-lt"/>
              </a:endParaRPr>
            </a:p>
          </p:txBody>
        </p:sp>
        <p:sp>
          <p:nvSpPr>
            <p:cNvPr id="185" name="Chevron2">
              <a:extLst>
                <a:ext uri="{FF2B5EF4-FFF2-40B4-BE49-F238E27FC236}">
                  <a16:creationId xmlns:a16="http://schemas.microsoft.com/office/drawing/2014/main" id="{A1656928-579D-4508-A1EE-2B57C467F770}"/>
                </a:ext>
              </a:extLst>
            </p:cNvPr>
            <p:cNvSpPr>
              <a:spLocks noChangeAspect="1"/>
            </p:cNvSpPr>
            <p:nvPr/>
          </p:nvSpPr>
          <p:spPr>
            <a:xfrm>
              <a:off x="1422400" y="1270000"/>
              <a:ext cx="298450" cy="508000"/>
            </a:xfrm>
            <a:custGeom>
              <a:avLst/>
              <a:gdLst/>
              <a:ahLst/>
              <a:cxnLst/>
              <a:rect l="0" t="0" r="0" b="0"/>
              <a:pathLst>
                <a:path w="2984501" h="5080001">
                  <a:moveTo>
                    <a:pt x="0" y="0"/>
                  </a:moveTo>
                  <a:lnTo>
                    <a:pt x="1524000" y="0"/>
                  </a:lnTo>
                  <a:lnTo>
                    <a:pt x="2984500" y="2540000"/>
                  </a:lnTo>
                  <a:lnTo>
                    <a:pt x="1524000" y="5080000"/>
                  </a:lnTo>
                  <a:lnTo>
                    <a:pt x="0" y="5080000"/>
                  </a:lnTo>
                  <a:lnTo>
                    <a:pt x="1460500" y="2540000"/>
                  </a:lnTo>
                  <a:close/>
                </a:path>
              </a:pathLst>
            </a:custGeom>
            <a:solidFill>
              <a:schemeClr val="accent3"/>
            </a:solidFill>
            <a:ln w="9525"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600">
                <a:solidFill>
                  <a:schemeClr val="tx1"/>
                </a:solidFill>
                <a:latin typeface="+mn-lt"/>
                <a:ea typeface="+mn-ea"/>
                <a:sym typeface="+mn-lt"/>
              </a:endParaRPr>
            </a:p>
          </p:txBody>
        </p:sp>
      </p:grpSp>
      <p:grpSp>
        <p:nvGrpSpPr>
          <p:cNvPr id="173" name="ACET" hidden="1">
            <a:extLst>
              <a:ext uri="{FF2B5EF4-FFF2-40B4-BE49-F238E27FC236}">
                <a16:creationId xmlns:a16="http://schemas.microsoft.com/office/drawing/2014/main" id="{8F35C115-449B-4D17-8156-DBDFF1F9F80D}"/>
              </a:ext>
            </a:extLst>
          </p:cNvPr>
          <p:cNvGrpSpPr>
            <a:grpSpLocks/>
          </p:cNvGrpSpPr>
          <p:nvPr userDrawn="1"/>
        </p:nvGrpSpPr>
        <p:grpSpPr bwMode="gray">
          <a:xfrm>
            <a:off x="554743" y="3020714"/>
            <a:ext cx="2493855" cy="516697"/>
            <a:chOff x="915" y="711"/>
            <a:chExt cx="2686" cy="319"/>
          </a:xfrm>
        </p:grpSpPr>
        <p:cxnSp>
          <p:nvCxnSpPr>
            <p:cNvPr id="174" name="AutoShape 249">
              <a:extLst>
                <a:ext uri="{FF2B5EF4-FFF2-40B4-BE49-F238E27FC236}">
                  <a16:creationId xmlns:a16="http://schemas.microsoft.com/office/drawing/2014/main" id="{B498294E-C698-4F50-9F42-504D555869BE}"/>
                </a:ext>
              </a:extLst>
            </p:cNvPr>
            <p:cNvCxnSpPr>
              <a:cxnSpLocks noChangeShapeType="1"/>
              <a:stCxn id="175" idx="4"/>
              <a:endCxn id="175" idx="6"/>
            </p:cNvCxnSpPr>
            <p:nvPr/>
          </p:nvCxnSpPr>
          <p:spPr bwMode="gray">
            <a:xfrm>
              <a:off x="915" y="1030"/>
              <a:ext cx="2686" cy="0"/>
            </a:xfrm>
            <a:prstGeom prst="straightConnector1">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5" name="AutoShape 250">
              <a:extLst>
                <a:ext uri="{FF2B5EF4-FFF2-40B4-BE49-F238E27FC236}">
                  <a16:creationId xmlns:a16="http://schemas.microsoft.com/office/drawing/2014/main" id="{F3E183D4-E2EE-4D82-A3AF-F57556E220B8}"/>
                </a:ext>
              </a:extLst>
            </p:cNvPr>
            <p:cNvSpPr>
              <a:spLocks noChangeArrowheads="1"/>
            </p:cNvSpPr>
            <p:nvPr/>
          </p:nvSpPr>
          <p:spPr bwMode="gray">
            <a:xfrm>
              <a:off x="915" y="711"/>
              <a:ext cx="2686" cy="319"/>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r>
                <a:rPr lang="nl-NL" sz="1600" b="1">
                  <a:latin typeface="+mn-lt"/>
                  <a:ea typeface="+mn-ea"/>
                  <a:sym typeface="+mn-lt"/>
                </a:rPr>
                <a:t>Titel</a:t>
              </a:r>
            </a:p>
            <a:p>
              <a:r>
                <a:rPr lang="nl-NL" sz="1600" b="0">
                  <a:latin typeface="+mn-lt"/>
                  <a:ea typeface="+mn-ea"/>
                  <a:sym typeface="+mn-lt"/>
                </a:rPr>
                <a:t>Meeteenheid </a:t>
              </a:r>
            </a:p>
          </p:txBody>
        </p:sp>
      </p:grpSp>
      <p:grpSp>
        <p:nvGrpSpPr>
          <p:cNvPr id="177" name="LegendBoxes" hidden="1">
            <a:extLst>
              <a:ext uri="{FF2B5EF4-FFF2-40B4-BE49-F238E27FC236}">
                <a16:creationId xmlns:a16="http://schemas.microsoft.com/office/drawing/2014/main" id="{8A263A5C-54AC-4CC2-9DF3-E4BB3CDBC37D}"/>
              </a:ext>
            </a:extLst>
          </p:cNvPr>
          <p:cNvGrpSpPr/>
          <p:nvPr userDrawn="1"/>
        </p:nvGrpSpPr>
        <p:grpSpPr bwMode="gray">
          <a:xfrm>
            <a:off x="10771307" y="884728"/>
            <a:ext cx="865967" cy="1017725"/>
            <a:chOff x="7941273" y="531813"/>
            <a:chExt cx="848714" cy="997467"/>
          </a:xfrm>
        </p:grpSpPr>
        <p:sp>
          <p:nvSpPr>
            <p:cNvPr id="178" name="Legend1">
              <a:extLst>
                <a:ext uri="{FF2B5EF4-FFF2-40B4-BE49-F238E27FC236}">
                  <a16:creationId xmlns:a16="http://schemas.microsoft.com/office/drawing/2014/main" id="{D9E27758-4B94-4833-9B0E-931E7B894680}"/>
                </a:ext>
              </a:extLst>
            </p:cNvPr>
            <p:cNvSpPr>
              <a:spLocks noChangeArrowheads="1"/>
            </p:cNvSpPr>
            <p:nvPr/>
          </p:nvSpPr>
          <p:spPr bwMode="gray">
            <a:xfrm>
              <a:off x="8195273" y="531813"/>
              <a:ext cx="594714"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36">
                <a:buClr>
                  <a:schemeClr val="tx2"/>
                </a:buClr>
              </a:pPr>
              <a:r>
                <a:rPr lang="nl-NL" sz="1200">
                  <a:latin typeface="+mn-lt"/>
                  <a:ea typeface="+mn-ea"/>
                  <a:sym typeface="+mn-lt"/>
                </a:rPr>
                <a:t>Legenda</a:t>
              </a:r>
            </a:p>
          </p:txBody>
        </p:sp>
        <p:sp>
          <p:nvSpPr>
            <p:cNvPr id="179" name="LegendRectangle1">
              <a:extLst>
                <a:ext uri="{FF2B5EF4-FFF2-40B4-BE49-F238E27FC236}">
                  <a16:creationId xmlns:a16="http://schemas.microsoft.com/office/drawing/2014/main" id="{99194796-B8A2-4B7A-8AED-07DB4BEBA9F5}"/>
                </a:ext>
              </a:extLst>
            </p:cNvPr>
            <p:cNvSpPr>
              <a:spLocks noChangeArrowheads="1"/>
            </p:cNvSpPr>
            <p:nvPr/>
          </p:nvSpPr>
          <p:spPr bwMode="gray">
            <a:xfrm>
              <a:off x="7941273" y="542926"/>
              <a:ext cx="165100" cy="160338"/>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00">
                <a:latin typeface="+mn-lt"/>
                <a:ea typeface="+mn-ea"/>
                <a:sym typeface="+mn-lt"/>
              </a:endParaRPr>
            </a:p>
          </p:txBody>
        </p:sp>
        <p:sp>
          <p:nvSpPr>
            <p:cNvPr id="180" name="Legend2">
              <a:extLst>
                <a:ext uri="{FF2B5EF4-FFF2-40B4-BE49-F238E27FC236}">
                  <a16:creationId xmlns:a16="http://schemas.microsoft.com/office/drawing/2014/main" id="{64EB259F-3733-46DE-8BD9-42ACD8901467}"/>
                </a:ext>
              </a:extLst>
            </p:cNvPr>
            <p:cNvSpPr>
              <a:spLocks noChangeArrowheads="1"/>
            </p:cNvSpPr>
            <p:nvPr/>
          </p:nvSpPr>
          <p:spPr bwMode="gray">
            <a:xfrm>
              <a:off x="8195273" y="801688"/>
              <a:ext cx="594714"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36">
                <a:buClr>
                  <a:schemeClr val="tx2"/>
                </a:buClr>
              </a:pPr>
              <a:r>
                <a:rPr lang="nl-NL" sz="1200">
                  <a:latin typeface="+mn-lt"/>
                  <a:ea typeface="+mn-ea"/>
                  <a:sym typeface="+mn-lt"/>
                </a:rPr>
                <a:t>Legenda</a:t>
              </a:r>
            </a:p>
          </p:txBody>
        </p:sp>
        <p:sp>
          <p:nvSpPr>
            <p:cNvPr id="186" name="LegendRectangle2">
              <a:extLst>
                <a:ext uri="{FF2B5EF4-FFF2-40B4-BE49-F238E27FC236}">
                  <a16:creationId xmlns:a16="http://schemas.microsoft.com/office/drawing/2014/main" id="{89779B19-7585-485D-B736-E9BF0747A030}"/>
                </a:ext>
              </a:extLst>
            </p:cNvPr>
            <p:cNvSpPr>
              <a:spLocks noChangeArrowheads="1"/>
            </p:cNvSpPr>
            <p:nvPr/>
          </p:nvSpPr>
          <p:spPr bwMode="gray">
            <a:xfrm>
              <a:off x="7941273" y="812801"/>
              <a:ext cx="165100" cy="160338"/>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00">
                <a:latin typeface="+mn-lt"/>
                <a:ea typeface="+mn-ea"/>
                <a:sym typeface="+mn-lt"/>
              </a:endParaRPr>
            </a:p>
          </p:txBody>
        </p:sp>
        <p:sp>
          <p:nvSpPr>
            <p:cNvPr id="187" name="Legend3">
              <a:extLst>
                <a:ext uri="{FF2B5EF4-FFF2-40B4-BE49-F238E27FC236}">
                  <a16:creationId xmlns:a16="http://schemas.microsoft.com/office/drawing/2014/main" id="{48519B74-516B-4FB0-9A80-FF730A762818}"/>
                </a:ext>
              </a:extLst>
            </p:cNvPr>
            <p:cNvSpPr>
              <a:spLocks noChangeArrowheads="1"/>
            </p:cNvSpPr>
            <p:nvPr/>
          </p:nvSpPr>
          <p:spPr bwMode="gray">
            <a:xfrm>
              <a:off x="8195273" y="1073151"/>
              <a:ext cx="594714"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36">
                <a:buClr>
                  <a:schemeClr val="tx2"/>
                </a:buClr>
              </a:pPr>
              <a:r>
                <a:rPr lang="nl-NL" sz="1200">
                  <a:latin typeface="+mn-lt"/>
                  <a:ea typeface="+mn-ea"/>
                  <a:sym typeface="+mn-lt"/>
                </a:rPr>
                <a:t>Legenda</a:t>
              </a:r>
            </a:p>
          </p:txBody>
        </p:sp>
        <p:sp>
          <p:nvSpPr>
            <p:cNvPr id="188" name="LegendRectangle3">
              <a:extLst>
                <a:ext uri="{FF2B5EF4-FFF2-40B4-BE49-F238E27FC236}">
                  <a16:creationId xmlns:a16="http://schemas.microsoft.com/office/drawing/2014/main" id="{7D31BF5C-1CD9-45D0-B631-835A3AA3A358}"/>
                </a:ext>
              </a:extLst>
            </p:cNvPr>
            <p:cNvSpPr>
              <a:spLocks noChangeArrowheads="1"/>
            </p:cNvSpPr>
            <p:nvPr/>
          </p:nvSpPr>
          <p:spPr bwMode="gray">
            <a:xfrm>
              <a:off x="7941273" y="1084264"/>
              <a:ext cx="165100" cy="160338"/>
            </a:xfrm>
            <a:prstGeom prst="rect">
              <a:avLst/>
            </a:prstGeom>
            <a:solidFill>
              <a:schemeClr val="accent3"/>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00">
                <a:latin typeface="+mn-lt"/>
                <a:ea typeface="+mn-ea"/>
                <a:sym typeface="+mn-lt"/>
              </a:endParaRPr>
            </a:p>
          </p:txBody>
        </p:sp>
        <p:sp>
          <p:nvSpPr>
            <p:cNvPr id="189" name="Legend4">
              <a:extLst>
                <a:ext uri="{FF2B5EF4-FFF2-40B4-BE49-F238E27FC236}">
                  <a16:creationId xmlns:a16="http://schemas.microsoft.com/office/drawing/2014/main" id="{B010FD43-8E89-4D11-B8E0-277EB9580FFD}"/>
                </a:ext>
              </a:extLst>
            </p:cNvPr>
            <p:cNvSpPr>
              <a:spLocks noChangeArrowheads="1"/>
            </p:cNvSpPr>
            <p:nvPr/>
          </p:nvSpPr>
          <p:spPr bwMode="gray">
            <a:xfrm>
              <a:off x="8195273" y="1344614"/>
              <a:ext cx="594714"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36">
                <a:buClr>
                  <a:schemeClr val="tx2"/>
                </a:buClr>
              </a:pPr>
              <a:r>
                <a:rPr lang="nl-NL" sz="1200">
                  <a:latin typeface="+mn-lt"/>
                  <a:ea typeface="+mn-ea"/>
                  <a:sym typeface="+mn-lt"/>
                </a:rPr>
                <a:t>Legenda</a:t>
              </a:r>
            </a:p>
          </p:txBody>
        </p:sp>
        <p:sp>
          <p:nvSpPr>
            <p:cNvPr id="190" name="LegendRectangle4">
              <a:extLst>
                <a:ext uri="{FF2B5EF4-FFF2-40B4-BE49-F238E27FC236}">
                  <a16:creationId xmlns:a16="http://schemas.microsoft.com/office/drawing/2014/main" id="{41A535FA-5D29-47E5-9A96-10006BFB7BB4}"/>
                </a:ext>
              </a:extLst>
            </p:cNvPr>
            <p:cNvSpPr>
              <a:spLocks noChangeArrowheads="1"/>
            </p:cNvSpPr>
            <p:nvPr/>
          </p:nvSpPr>
          <p:spPr bwMode="gray">
            <a:xfrm>
              <a:off x="7941273" y="1355726"/>
              <a:ext cx="165100" cy="160338"/>
            </a:xfrm>
            <a:prstGeom prst="rect">
              <a:avLst/>
            </a:prstGeom>
            <a:solidFill>
              <a:schemeClr val="accent4"/>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00">
                <a:latin typeface="+mn-lt"/>
                <a:ea typeface="+mn-ea"/>
                <a:sym typeface="+mn-lt"/>
              </a:endParaRPr>
            </a:p>
          </p:txBody>
        </p:sp>
      </p:grpSp>
      <p:grpSp>
        <p:nvGrpSpPr>
          <p:cNvPr id="191" name="LegendLines" hidden="1">
            <a:extLst>
              <a:ext uri="{FF2B5EF4-FFF2-40B4-BE49-F238E27FC236}">
                <a16:creationId xmlns:a16="http://schemas.microsoft.com/office/drawing/2014/main" id="{DF0A38EC-F176-430A-8F0A-3991500BDA7C}"/>
              </a:ext>
            </a:extLst>
          </p:cNvPr>
          <p:cNvGrpSpPr/>
          <p:nvPr userDrawn="1"/>
        </p:nvGrpSpPr>
        <p:grpSpPr bwMode="gray">
          <a:xfrm>
            <a:off x="10457065" y="884725"/>
            <a:ext cx="1180203" cy="745611"/>
            <a:chOff x="7633298" y="531813"/>
            <a:chExt cx="1156689" cy="730767"/>
          </a:xfrm>
        </p:grpSpPr>
        <p:sp>
          <p:nvSpPr>
            <p:cNvPr id="192" name="LineLegend1">
              <a:extLst>
                <a:ext uri="{FF2B5EF4-FFF2-40B4-BE49-F238E27FC236}">
                  <a16:creationId xmlns:a16="http://schemas.microsoft.com/office/drawing/2014/main" id="{7568C150-905C-4774-8AB2-6F039C7B4CE9}"/>
                </a:ext>
              </a:extLst>
            </p:cNvPr>
            <p:cNvSpPr>
              <a:spLocks noChangeShapeType="1"/>
            </p:cNvSpPr>
            <p:nvPr/>
          </p:nvSpPr>
          <p:spPr bwMode="gray">
            <a:xfrm>
              <a:off x="7633298" y="622301"/>
              <a:ext cx="457200"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l-NL" sz="1200">
                <a:latin typeface="+mn-lt"/>
                <a:ea typeface="+mn-ea"/>
                <a:sym typeface="+mn-lt"/>
              </a:endParaRPr>
            </a:p>
          </p:txBody>
        </p:sp>
        <p:sp>
          <p:nvSpPr>
            <p:cNvPr id="193" name="LineLegend2">
              <a:extLst>
                <a:ext uri="{FF2B5EF4-FFF2-40B4-BE49-F238E27FC236}">
                  <a16:creationId xmlns:a16="http://schemas.microsoft.com/office/drawing/2014/main" id="{EABE6AE1-28F0-4367-84E9-E3B2CE1AB670}"/>
                </a:ext>
              </a:extLst>
            </p:cNvPr>
            <p:cNvSpPr>
              <a:spLocks noChangeShapeType="1"/>
            </p:cNvSpPr>
            <p:nvPr/>
          </p:nvSpPr>
          <p:spPr bwMode="gray">
            <a:xfrm>
              <a:off x="7633298" y="890588"/>
              <a:ext cx="457200"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l-NL" sz="1200">
                <a:latin typeface="+mn-lt"/>
                <a:ea typeface="+mn-ea"/>
                <a:sym typeface="+mn-lt"/>
              </a:endParaRPr>
            </a:p>
          </p:txBody>
        </p:sp>
        <p:sp>
          <p:nvSpPr>
            <p:cNvPr id="194" name="LineLegend3">
              <a:extLst>
                <a:ext uri="{FF2B5EF4-FFF2-40B4-BE49-F238E27FC236}">
                  <a16:creationId xmlns:a16="http://schemas.microsoft.com/office/drawing/2014/main" id="{1153364A-EDB0-452B-9EBD-867A971A8ABD}"/>
                </a:ext>
              </a:extLst>
            </p:cNvPr>
            <p:cNvSpPr>
              <a:spLocks noChangeShapeType="1"/>
            </p:cNvSpPr>
            <p:nvPr/>
          </p:nvSpPr>
          <p:spPr bwMode="gray">
            <a:xfrm>
              <a:off x="7633298" y="1168401"/>
              <a:ext cx="457200"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nl-NL" sz="1200">
                <a:latin typeface="+mn-lt"/>
                <a:ea typeface="+mn-ea"/>
                <a:sym typeface="+mn-lt"/>
              </a:endParaRPr>
            </a:p>
          </p:txBody>
        </p:sp>
        <p:sp>
          <p:nvSpPr>
            <p:cNvPr id="195" name="Legend1">
              <a:extLst>
                <a:ext uri="{FF2B5EF4-FFF2-40B4-BE49-F238E27FC236}">
                  <a16:creationId xmlns:a16="http://schemas.microsoft.com/office/drawing/2014/main" id="{FD4F4B85-6216-4276-878A-26C3EB77F72D}"/>
                </a:ext>
              </a:extLst>
            </p:cNvPr>
            <p:cNvSpPr>
              <a:spLocks noChangeArrowheads="1"/>
            </p:cNvSpPr>
            <p:nvPr/>
          </p:nvSpPr>
          <p:spPr bwMode="gray">
            <a:xfrm>
              <a:off x="8195273" y="531813"/>
              <a:ext cx="594714"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36">
                <a:buClr>
                  <a:schemeClr val="tx2"/>
                </a:buClr>
              </a:pPr>
              <a:r>
                <a:rPr lang="nl-NL" sz="1200">
                  <a:latin typeface="+mn-lt"/>
                  <a:ea typeface="+mn-ea"/>
                  <a:sym typeface="+mn-lt"/>
                </a:rPr>
                <a:t>Legenda</a:t>
              </a:r>
            </a:p>
          </p:txBody>
        </p:sp>
        <p:sp>
          <p:nvSpPr>
            <p:cNvPr id="196" name="Legend2">
              <a:extLst>
                <a:ext uri="{FF2B5EF4-FFF2-40B4-BE49-F238E27FC236}">
                  <a16:creationId xmlns:a16="http://schemas.microsoft.com/office/drawing/2014/main" id="{ACB441B7-1C22-4242-A225-D084E9D9AB97}"/>
                </a:ext>
              </a:extLst>
            </p:cNvPr>
            <p:cNvSpPr>
              <a:spLocks noChangeArrowheads="1"/>
            </p:cNvSpPr>
            <p:nvPr/>
          </p:nvSpPr>
          <p:spPr bwMode="gray">
            <a:xfrm>
              <a:off x="8195273" y="798513"/>
              <a:ext cx="594714"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36">
                <a:buClr>
                  <a:schemeClr val="tx2"/>
                </a:buClr>
              </a:pPr>
              <a:r>
                <a:rPr lang="nl-NL" sz="1200">
                  <a:latin typeface="+mn-lt"/>
                  <a:ea typeface="+mn-ea"/>
                  <a:sym typeface="+mn-lt"/>
                </a:rPr>
                <a:t>Legenda</a:t>
              </a:r>
            </a:p>
          </p:txBody>
        </p:sp>
        <p:sp>
          <p:nvSpPr>
            <p:cNvPr id="197" name="Legend3">
              <a:extLst>
                <a:ext uri="{FF2B5EF4-FFF2-40B4-BE49-F238E27FC236}">
                  <a16:creationId xmlns:a16="http://schemas.microsoft.com/office/drawing/2014/main" id="{11D3EFDC-0CBD-44EA-B0D9-68E576B14DEA}"/>
                </a:ext>
              </a:extLst>
            </p:cNvPr>
            <p:cNvSpPr>
              <a:spLocks noChangeArrowheads="1"/>
            </p:cNvSpPr>
            <p:nvPr/>
          </p:nvSpPr>
          <p:spPr bwMode="gray">
            <a:xfrm>
              <a:off x="8195273" y="1077914"/>
              <a:ext cx="594714"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36">
                <a:buClr>
                  <a:schemeClr val="tx2"/>
                </a:buClr>
              </a:pPr>
              <a:r>
                <a:rPr lang="nl-NL" sz="1200">
                  <a:latin typeface="+mn-lt"/>
                  <a:ea typeface="+mn-ea"/>
                  <a:sym typeface="+mn-lt"/>
                </a:rPr>
                <a:t>Legenda</a:t>
              </a:r>
            </a:p>
          </p:txBody>
        </p:sp>
      </p:grpSp>
      <p:grpSp>
        <p:nvGrpSpPr>
          <p:cNvPr id="198" name="LegendMoons" hidden="1">
            <a:extLst>
              <a:ext uri="{FF2B5EF4-FFF2-40B4-BE49-F238E27FC236}">
                <a16:creationId xmlns:a16="http://schemas.microsoft.com/office/drawing/2014/main" id="{F3C39F06-210F-42A0-90EF-F755B92B01D2}"/>
              </a:ext>
            </a:extLst>
          </p:cNvPr>
          <p:cNvGrpSpPr/>
          <p:nvPr userDrawn="1"/>
        </p:nvGrpSpPr>
        <p:grpSpPr bwMode="gray">
          <a:xfrm>
            <a:off x="10703272" y="884731"/>
            <a:ext cx="933997" cy="1333055"/>
            <a:chOff x="7874598" y="531813"/>
            <a:chExt cx="915391" cy="1306516"/>
          </a:xfrm>
        </p:grpSpPr>
        <p:grpSp>
          <p:nvGrpSpPr>
            <p:cNvPr id="199" name="MoonLegend1">
              <a:extLst>
                <a:ext uri="{FF2B5EF4-FFF2-40B4-BE49-F238E27FC236}">
                  <a16:creationId xmlns:a16="http://schemas.microsoft.com/office/drawing/2014/main" id="{C3BAEEAB-0145-48E3-BBDB-8452B25EA929}"/>
                </a:ext>
              </a:extLst>
            </p:cNvPr>
            <p:cNvGrpSpPr>
              <a:grpSpLocks noChangeAspect="1"/>
            </p:cNvGrpSpPr>
            <p:nvPr>
              <p:custDataLst>
                <p:tags r:id="rId36"/>
              </p:custDataLst>
            </p:nvPr>
          </p:nvGrpSpPr>
          <p:grpSpPr bwMode="gray">
            <a:xfrm>
              <a:off x="7874598" y="531813"/>
              <a:ext cx="209550" cy="209551"/>
              <a:chOff x="4533" y="183"/>
              <a:chExt cx="144" cy="144"/>
            </a:xfrm>
          </p:grpSpPr>
          <p:sp>
            <p:nvSpPr>
              <p:cNvPr id="217" name="Oval 38">
                <a:extLst>
                  <a:ext uri="{FF2B5EF4-FFF2-40B4-BE49-F238E27FC236}">
                    <a16:creationId xmlns:a16="http://schemas.microsoft.com/office/drawing/2014/main" id="{C36AA9CE-482A-41D0-B6AB-CAF3037B7D47}"/>
                  </a:ext>
                </a:extLst>
              </p:cNvPr>
              <p:cNvSpPr>
                <a:spLocks noChangeAspect="1" noChangeArrowheads="1"/>
              </p:cNvSpPr>
              <p:nvPr>
                <p:custDataLst>
                  <p:tags r:id="rId49"/>
                </p:custDataLst>
              </p:nvPr>
            </p:nvSpPr>
            <p:spPr bwMode="gray">
              <a:xfrm>
                <a:off x="4533" y="183"/>
                <a:ext cx="144" cy="144"/>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00">
                  <a:latin typeface="+mn-lt"/>
                  <a:ea typeface="+mn-ea"/>
                  <a:sym typeface="+mn-lt"/>
                </a:endParaRPr>
              </a:p>
            </p:txBody>
          </p:sp>
          <p:sp>
            <p:nvSpPr>
              <p:cNvPr id="218" name="Arc 39">
                <a:extLst>
                  <a:ext uri="{FF2B5EF4-FFF2-40B4-BE49-F238E27FC236}">
                    <a16:creationId xmlns:a16="http://schemas.microsoft.com/office/drawing/2014/main" id="{3937AE63-DD76-487D-9983-FD73227C3C18}"/>
                  </a:ext>
                </a:extLst>
              </p:cNvPr>
              <p:cNvSpPr>
                <a:spLocks noChangeAspect="1"/>
              </p:cNvSpPr>
              <p:nvPr>
                <p:custDataLst>
                  <p:tags r:id="rId50"/>
                </p:custDataLst>
              </p:nvPr>
            </p:nvSpPr>
            <p:spPr bwMode="gray">
              <a:xfrm>
                <a:off x="4533" y="183"/>
                <a:ext cx="144" cy="144"/>
              </a:xfrm>
              <a:prstGeom prst="arc">
                <a:avLst>
                  <a:gd name="adj1" fmla="val 16200000"/>
                  <a:gd name="adj2" fmla="val 5400000"/>
                </a:avLst>
              </a:prstGeom>
              <a:solidFill>
                <a:schemeClr val="accent4"/>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00">
                  <a:latin typeface="+mn-lt"/>
                  <a:ea typeface="+mn-ea"/>
                  <a:sym typeface="+mn-lt"/>
                </a:endParaRPr>
              </a:p>
            </p:txBody>
          </p:sp>
        </p:grpSp>
        <p:grpSp>
          <p:nvGrpSpPr>
            <p:cNvPr id="200" name="MoonLegend2">
              <a:extLst>
                <a:ext uri="{FF2B5EF4-FFF2-40B4-BE49-F238E27FC236}">
                  <a16:creationId xmlns:a16="http://schemas.microsoft.com/office/drawing/2014/main" id="{5E00FE4E-6EBC-49DE-999D-9202B27D5C1F}"/>
                </a:ext>
              </a:extLst>
            </p:cNvPr>
            <p:cNvGrpSpPr>
              <a:grpSpLocks noChangeAspect="1"/>
            </p:cNvGrpSpPr>
            <p:nvPr>
              <p:custDataLst>
                <p:tags r:id="rId37"/>
              </p:custDataLst>
            </p:nvPr>
          </p:nvGrpSpPr>
          <p:grpSpPr bwMode="gray">
            <a:xfrm>
              <a:off x="7874598" y="806054"/>
              <a:ext cx="209550" cy="209551"/>
              <a:chOff x="1694" y="2044"/>
              <a:chExt cx="160" cy="160"/>
            </a:xfrm>
          </p:grpSpPr>
          <p:sp>
            <p:nvSpPr>
              <p:cNvPr id="215" name="Oval 41">
                <a:extLst>
                  <a:ext uri="{FF2B5EF4-FFF2-40B4-BE49-F238E27FC236}">
                    <a16:creationId xmlns:a16="http://schemas.microsoft.com/office/drawing/2014/main" id="{EF55A1A7-D874-43B4-AC6F-74C87D541B95}"/>
                  </a:ext>
                </a:extLst>
              </p:cNvPr>
              <p:cNvSpPr>
                <a:spLocks noChangeAspect="1" noChangeArrowheads="1"/>
              </p:cNvSpPr>
              <p:nvPr>
                <p:custDataLst>
                  <p:tags r:id="rId47"/>
                </p:custDataLst>
              </p:nvPr>
            </p:nvSpPr>
            <p:spPr bwMode="gray">
              <a:xfrm>
                <a:off x="1694" y="2044"/>
                <a:ext cx="160" cy="16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00">
                  <a:latin typeface="+mn-lt"/>
                  <a:ea typeface="+mn-ea"/>
                  <a:sym typeface="+mn-lt"/>
                </a:endParaRPr>
              </a:p>
            </p:txBody>
          </p:sp>
          <p:sp>
            <p:nvSpPr>
              <p:cNvPr id="216" name="Arc 42">
                <a:extLst>
                  <a:ext uri="{FF2B5EF4-FFF2-40B4-BE49-F238E27FC236}">
                    <a16:creationId xmlns:a16="http://schemas.microsoft.com/office/drawing/2014/main" id="{60C65AC4-40DB-4411-BF33-9B753A8520F8}"/>
                  </a:ext>
                </a:extLst>
              </p:cNvPr>
              <p:cNvSpPr>
                <a:spLocks noChangeAspect="1"/>
              </p:cNvSpPr>
              <p:nvPr>
                <p:custDataLst>
                  <p:tags r:id="rId48"/>
                </p:custDataLst>
              </p:nvPr>
            </p:nvSpPr>
            <p:spPr bwMode="gray">
              <a:xfrm>
                <a:off x="1694" y="2044"/>
                <a:ext cx="160" cy="160"/>
              </a:xfrm>
              <a:prstGeom prst="arc">
                <a:avLst/>
              </a:prstGeom>
              <a:solidFill>
                <a:schemeClr val="accent4"/>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00">
                  <a:latin typeface="+mn-lt"/>
                  <a:ea typeface="+mn-ea"/>
                  <a:sym typeface="+mn-lt"/>
                </a:endParaRPr>
              </a:p>
            </p:txBody>
          </p:sp>
        </p:grpSp>
        <p:grpSp>
          <p:nvGrpSpPr>
            <p:cNvPr id="201" name="MoonLegend4">
              <a:extLst>
                <a:ext uri="{FF2B5EF4-FFF2-40B4-BE49-F238E27FC236}">
                  <a16:creationId xmlns:a16="http://schemas.microsoft.com/office/drawing/2014/main" id="{A64668C9-9373-41F5-8C3F-490467BBA65D}"/>
                </a:ext>
              </a:extLst>
            </p:cNvPr>
            <p:cNvGrpSpPr>
              <a:grpSpLocks noChangeAspect="1"/>
            </p:cNvGrpSpPr>
            <p:nvPr>
              <p:custDataLst>
                <p:tags r:id="rId38"/>
              </p:custDataLst>
            </p:nvPr>
          </p:nvGrpSpPr>
          <p:grpSpPr bwMode="gray">
            <a:xfrm>
              <a:off x="7874598" y="1354536"/>
              <a:ext cx="209550" cy="209551"/>
              <a:chOff x="4495" y="1198"/>
              <a:chExt cx="160" cy="160"/>
            </a:xfrm>
          </p:grpSpPr>
          <p:sp>
            <p:nvSpPr>
              <p:cNvPr id="213" name="Oval 47">
                <a:extLst>
                  <a:ext uri="{FF2B5EF4-FFF2-40B4-BE49-F238E27FC236}">
                    <a16:creationId xmlns:a16="http://schemas.microsoft.com/office/drawing/2014/main" id="{370FDAA1-E355-46D9-B1E6-E32E9D92C7C0}"/>
                  </a:ext>
                </a:extLst>
              </p:cNvPr>
              <p:cNvSpPr>
                <a:spLocks noChangeAspect="1" noChangeArrowheads="1"/>
              </p:cNvSpPr>
              <p:nvPr>
                <p:custDataLst>
                  <p:tags r:id="rId45"/>
                </p:custDataLst>
              </p:nvPr>
            </p:nvSpPr>
            <p:spPr bwMode="gray">
              <a:xfrm>
                <a:off x="4495" y="1198"/>
                <a:ext cx="160" cy="16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00">
                  <a:latin typeface="+mn-lt"/>
                  <a:ea typeface="+mn-ea"/>
                  <a:sym typeface="+mn-lt"/>
                </a:endParaRPr>
              </a:p>
            </p:txBody>
          </p:sp>
          <p:sp>
            <p:nvSpPr>
              <p:cNvPr id="214" name="Arc 48">
                <a:extLst>
                  <a:ext uri="{FF2B5EF4-FFF2-40B4-BE49-F238E27FC236}">
                    <a16:creationId xmlns:a16="http://schemas.microsoft.com/office/drawing/2014/main" id="{AB5F107A-550E-437C-8372-C3CBD2D6EDC9}"/>
                  </a:ext>
                </a:extLst>
              </p:cNvPr>
              <p:cNvSpPr>
                <a:spLocks noChangeAspect="1"/>
              </p:cNvSpPr>
              <p:nvPr>
                <p:custDataLst>
                  <p:tags r:id="rId46"/>
                </p:custDataLst>
              </p:nvPr>
            </p:nvSpPr>
            <p:spPr bwMode="gray">
              <a:xfrm>
                <a:off x="4495" y="1198"/>
                <a:ext cx="160" cy="160"/>
              </a:xfrm>
              <a:prstGeom prst="arc">
                <a:avLst>
                  <a:gd name="adj1" fmla="val 16200000"/>
                  <a:gd name="adj2" fmla="val 10800000"/>
                </a:avLst>
              </a:prstGeom>
              <a:solidFill>
                <a:schemeClr val="accent4"/>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00">
                  <a:latin typeface="+mn-lt"/>
                  <a:ea typeface="+mn-ea"/>
                  <a:sym typeface="+mn-lt"/>
                </a:endParaRPr>
              </a:p>
            </p:txBody>
          </p:sp>
        </p:grpSp>
        <p:grpSp>
          <p:nvGrpSpPr>
            <p:cNvPr id="202" name="MoonLegend5">
              <a:extLst>
                <a:ext uri="{FF2B5EF4-FFF2-40B4-BE49-F238E27FC236}">
                  <a16:creationId xmlns:a16="http://schemas.microsoft.com/office/drawing/2014/main" id="{FA574694-2584-4500-B298-A26F96A31303}"/>
                </a:ext>
              </a:extLst>
            </p:cNvPr>
            <p:cNvGrpSpPr>
              <a:grpSpLocks noChangeAspect="1"/>
            </p:cNvGrpSpPr>
            <p:nvPr>
              <p:custDataLst>
                <p:tags r:id="rId39"/>
              </p:custDataLst>
            </p:nvPr>
          </p:nvGrpSpPr>
          <p:grpSpPr bwMode="gray">
            <a:xfrm>
              <a:off x="7874598" y="1628778"/>
              <a:ext cx="209550" cy="209551"/>
              <a:chOff x="4495" y="1440"/>
              <a:chExt cx="160" cy="160"/>
            </a:xfrm>
          </p:grpSpPr>
          <p:sp>
            <p:nvSpPr>
              <p:cNvPr id="211" name="Oval 50">
                <a:extLst>
                  <a:ext uri="{FF2B5EF4-FFF2-40B4-BE49-F238E27FC236}">
                    <a16:creationId xmlns:a16="http://schemas.microsoft.com/office/drawing/2014/main" id="{72C0456F-E199-4789-AB59-25B7AA3096D3}"/>
                  </a:ext>
                </a:extLst>
              </p:cNvPr>
              <p:cNvSpPr>
                <a:spLocks noChangeAspect="1" noChangeArrowheads="1"/>
              </p:cNvSpPr>
              <p:nvPr>
                <p:custDataLst>
                  <p:tags r:id="rId43"/>
                </p:custDataLst>
              </p:nvPr>
            </p:nvSpPr>
            <p:spPr bwMode="gray">
              <a:xfrm>
                <a:off x="4495" y="1440"/>
                <a:ext cx="160" cy="16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00">
                  <a:latin typeface="+mn-lt"/>
                  <a:ea typeface="+mn-ea"/>
                  <a:sym typeface="+mn-lt"/>
                </a:endParaRPr>
              </a:p>
            </p:txBody>
          </p:sp>
          <p:sp>
            <p:nvSpPr>
              <p:cNvPr id="212" name="Oval 51">
                <a:extLst>
                  <a:ext uri="{FF2B5EF4-FFF2-40B4-BE49-F238E27FC236}">
                    <a16:creationId xmlns:a16="http://schemas.microsoft.com/office/drawing/2014/main" id="{404E39EF-66F3-44DB-BFC7-119EC4D0092B}"/>
                  </a:ext>
                </a:extLst>
              </p:cNvPr>
              <p:cNvSpPr>
                <a:spLocks noChangeAspect="1" noChangeArrowheads="1"/>
              </p:cNvSpPr>
              <p:nvPr>
                <p:custDataLst>
                  <p:tags r:id="rId44"/>
                </p:custDataLst>
              </p:nvPr>
            </p:nvSpPr>
            <p:spPr bwMode="gray">
              <a:xfrm>
                <a:off x="4495" y="1440"/>
                <a:ext cx="160" cy="160"/>
              </a:xfrm>
              <a:prstGeom prst="arc">
                <a:avLst>
                  <a:gd name="adj1" fmla="val 16200000"/>
                  <a:gd name="adj2" fmla="val 16200000"/>
                </a:avLst>
              </a:prstGeom>
              <a:solidFill>
                <a:schemeClr val="accent4"/>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00">
                  <a:latin typeface="+mn-lt"/>
                  <a:ea typeface="+mn-ea"/>
                  <a:sym typeface="+mn-lt"/>
                </a:endParaRPr>
              </a:p>
            </p:txBody>
          </p:sp>
        </p:grpSp>
        <p:sp>
          <p:nvSpPr>
            <p:cNvPr id="203" name="Legend1">
              <a:extLst>
                <a:ext uri="{FF2B5EF4-FFF2-40B4-BE49-F238E27FC236}">
                  <a16:creationId xmlns:a16="http://schemas.microsoft.com/office/drawing/2014/main" id="{96F87422-DBE1-47F1-8753-7BFD5542983C}"/>
                </a:ext>
              </a:extLst>
            </p:cNvPr>
            <p:cNvSpPr>
              <a:spLocks noChangeArrowheads="1"/>
            </p:cNvSpPr>
            <p:nvPr/>
          </p:nvSpPr>
          <p:spPr bwMode="gray">
            <a:xfrm>
              <a:off x="8195273" y="544513"/>
              <a:ext cx="594716"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36">
                <a:buClr>
                  <a:schemeClr val="tx2"/>
                </a:buClr>
              </a:pPr>
              <a:r>
                <a:rPr lang="nl-NL" sz="1200">
                  <a:latin typeface="+mn-lt"/>
                  <a:ea typeface="+mn-ea"/>
                  <a:sym typeface="+mn-lt"/>
                </a:rPr>
                <a:t>Legenda</a:t>
              </a:r>
            </a:p>
          </p:txBody>
        </p:sp>
        <p:sp>
          <p:nvSpPr>
            <p:cNvPr id="204" name="Legend2">
              <a:extLst>
                <a:ext uri="{FF2B5EF4-FFF2-40B4-BE49-F238E27FC236}">
                  <a16:creationId xmlns:a16="http://schemas.microsoft.com/office/drawing/2014/main" id="{143D0CE1-A9BC-446F-AB3E-B1CF212FC288}"/>
                </a:ext>
              </a:extLst>
            </p:cNvPr>
            <p:cNvSpPr>
              <a:spLocks noChangeArrowheads="1"/>
            </p:cNvSpPr>
            <p:nvPr/>
          </p:nvSpPr>
          <p:spPr bwMode="gray">
            <a:xfrm>
              <a:off x="8195273" y="819151"/>
              <a:ext cx="594716"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36">
                <a:buClr>
                  <a:schemeClr val="tx2"/>
                </a:buClr>
              </a:pPr>
              <a:r>
                <a:rPr lang="nl-NL" sz="1200">
                  <a:latin typeface="+mn-lt"/>
                  <a:ea typeface="+mn-ea"/>
                  <a:sym typeface="+mn-lt"/>
                </a:rPr>
                <a:t>Legenda</a:t>
              </a:r>
            </a:p>
          </p:txBody>
        </p:sp>
        <p:sp>
          <p:nvSpPr>
            <p:cNvPr id="205" name="Legend3">
              <a:extLst>
                <a:ext uri="{FF2B5EF4-FFF2-40B4-BE49-F238E27FC236}">
                  <a16:creationId xmlns:a16="http://schemas.microsoft.com/office/drawing/2014/main" id="{26CC909B-05BF-4084-92C1-EE0782C82EAD}"/>
                </a:ext>
              </a:extLst>
            </p:cNvPr>
            <p:cNvSpPr>
              <a:spLocks noChangeArrowheads="1"/>
            </p:cNvSpPr>
            <p:nvPr/>
          </p:nvSpPr>
          <p:spPr bwMode="gray">
            <a:xfrm>
              <a:off x="8195273" y="1093790"/>
              <a:ext cx="594716"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36">
                <a:buClr>
                  <a:schemeClr val="tx2"/>
                </a:buClr>
              </a:pPr>
              <a:r>
                <a:rPr lang="nl-NL" sz="1200">
                  <a:latin typeface="+mn-lt"/>
                  <a:ea typeface="+mn-ea"/>
                  <a:sym typeface="+mn-lt"/>
                </a:rPr>
                <a:t>Legenda</a:t>
              </a:r>
            </a:p>
          </p:txBody>
        </p:sp>
        <p:sp>
          <p:nvSpPr>
            <p:cNvPr id="206" name="Legend4">
              <a:extLst>
                <a:ext uri="{FF2B5EF4-FFF2-40B4-BE49-F238E27FC236}">
                  <a16:creationId xmlns:a16="http://schemas.microsoft.com/office/drawing/2014/main" id="{66E624F5-2545-4855-9745-8A0DE427D090}"/>
                </a:ext>
              </a:extLst>
            </p:cNvPr>
            <p:cNvSpPr>
              <a:spLocks noChangeArrowheads="1"/>
            </p:cNvSpPr>
            <p:nvPr/>
          </p:nvSpPr>
          <p:spPr bwMode="gray">
            <a:xfrm>
              <a:off x="8195273" y="1365253"/>
              <a:ext cx="594716"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36">
                <a:buClr>
                  <a:schemeClr val="tx2"/>
                </a:buClr>
              </a:pPr>
              <a:r>
                <a:rPr lang="nl-NL" sz="1200">
                  <a:latin typeface="+mn-lt"/>
                  <a:ea typeface="+mn-ea"/>
                  <a:sym typeface="+mn-lt"/>
                </a:rPr>
                <a:t>Legenda</a:t>
              </a:r>
            </a:p>
          </p:txBody>
        </p:sp>
        <p:sp>
          <p:nvSpPr>
            <p:cNvPr id="207" name="Legend5">
              <a:extLst>
                <a:ext uri="{FF2B5EF4-FFF2-40B4-BE49-F238E27FC236}">
                  <a16:creationId xmlns:a16="http://schemas.microsoft.com/office/drawing/2014/main" id="{0BA21D7F-3F48-42F1-93DD-6C7ECB1BC146}"/>
                </a:ext>
              </a:extLst>
            </p:cNvPr>
            <p:cNvSpPr>
              <a:spLocks noChangeArrowheads="1"/>
            </p:cNvSpPr>
            <p:nvPr/>
          </p:nvSpPr>
          <p:spPr bwMode="gray">
            <a:xfrm>
              <a:off x="8195273" y="1641478"/>
              <a:ext cx="594716"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36">
                <a:buClr>
                  <a:schemeClr val="tx2"/>
                </a:buClr>
              </a:pPr>
              <a:r>
                <a:rPr lang="nl-NL" sz="1200">
                  <a:latin typeface="+mn-lt"/>
                  <a:ea typeface="+mn-ea"/>
                  <a:sym typeface="+mn-lt"/>
                </a:rPr>
                <a:t>Legenda</a:t>
              </a:r>
            </a:p>
          </p:txBody>
        </p:sp>
        <p:grpSp>
          <p:nvGrpSpPr>
            <p:cNvPr id="208" name="MoonLegend3">
              <a:extLst>
                <a:ext uri="{FF2B5EF4-FFF2-40B4-BE49-F238E27FC236}">
                  <a16:creationId xmlns:a16="http://schemas.microsoft.com/office/drawing/2014/main" id="{08D46450-30A9-4DD7-953F-4533B0D94BDF}"/>
                </a:ext>
              </a:extLst>
            </p:cNvPr>
            <p:cNvGrpSpPr>
              <a:grpSpLocks noChangeAspect="1"/>
            </p:cNvGrpSpPr>
            <p:nvPr>
              <p:custDataLst>
                <p:tags r:id="rId40"/>
              </p:custDataLst>
            </p:nvPr>
          </p:nvGrpSpPr>
          <p:grpSpPr bwMode="gray">
            <a:xfrm>
              <a:off x="7874598" y="1080295"/>
              <a:ext cx="209550" cy="209551"/>
              <a:chOff x="4495" y="1198"/>
              <a:chExt cx="160" cy="160"/>
            </a:xfrm>
          </p:grpSpPr>
          <p:sp>
            <p:nvSpPr>
              <p:cNvPr id="209" name="Oval 47">
                <a:extLst>
                  <a:ext uri="{FF2B5EF4-FFF2-40B4-BE49-F238E27FC236}">
                    <a16:creationId xmlns:a16="http://schemas.microsoft.com/office/drawing/2014/main" id="{CF083AA9-EC0A-48FD-B3F2-2BF8DBB5DA55}"/>
                  </a:ext>
                </a:extLst>
              </p:cNvPr>
              <p:cNvSpPr>
                <a:spLocks noChangeAspect="1" noChangeArrowheads="1"/>
              </p:cNvSpPr>
              <p:nvPr>
                <p:custDataLst>
                  <p:tags r:id="rId41"/>
                </p:custDataLst>
              </p:nvPr>
            </p:nvSpPr>
            <p:spPr bwMode="gray">
              <a:xfrm>
                <a:off x="4495" y="1198"/>
                <a:ext cx="160" cy="16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00">
                  <a:latin typeface="+mn-lt"/>
                  <a:ea typeface="+mn-ea"/>
                  <a:sym typeface="+mn-lt"/>
                </a:endParaRPr>
              </a:p>
            </p:txBody>
          </p:sp>
          <p:sp>
            <p:nvSpPr>
              <p:cNvPr id="210" name="Arc 48">
                <a:extLst>
                  <a:ext uri="{FF2B5EF4-FFF2-40B4-BE49-F238E27FC236}">
                    <a16:creationId xmlns:a16="http://schemas.microsoft.com/office/drawing/2014/main" id="{9602DC3B-5886-40F0-ABAA-7F7BD5ECDAEC}"/>
                  </a:ext>
                </a:extLst>
              </p:cNvPr>
              <p:cNvSpPr>
                <a:spLocks noChangeAspect="1"/>
              </p:cNvSpPr>
              <p:nvPr>
                <p:custDataLst>
                  <p:tags r:id="rId42"/>
                </p:custDataLst>
              </p:nvPr>
            </p:nvSpPr>
            <p:spPr bwMode="gray">
              <a:xfrm>
                <a:off x="4495" y="1198"/>
                <a:ext cx="160" cy="160"/>
              </a:xfrm>
              <a:prstGeom prst="arc">
                <a:avLst>
                  <a:gd name="adj1" fmla="val 16200000"/>
                  <a:gd name="adj2" fmla="val 5400000"/>
                </a:avLst>
              </a:prstGeom>
              <a:solidFill>
                <a:schemeClr val="accent4"/>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nl-NL" sz="1200">
                  <a:latin typeface="+mn-lt"/>
                  <a:ea typeface="+mn-ea"/>
                  <a:sym typeface="+mn-lt"/>
                </a:endParaRPr>
              </a:p>
            </p:txBody>
          </p:sp>
        </p:grpSp>
      </p:grpSp>
      <p:sp>
        <p:nvSpPr>
          <p:cNvPr id="220" name="1. On-page tracker" hidden="1">
            <a:extLst>
              <a:ext uri="{FF2B5EF4-FFF2-40B4-BE49-F238E27FC236}">
                <a16:creationId xmlns:a16="http://schemas.microsoft.com/office/drawing/2014/main" id="{393F50AD-F2BA-4A94-B1BE-A22BD93528DD}"/>
              </a:ext>
            </a:extLst>
          </p:cNvPr>
          <p:cNvSpPr>
            <a:spLocks noChangeArrowheads="1"/>
          </p:cNvSpPr>
          <p:nvPr userDrawn="1"/>
        </p:nvSpPr>
        <p:spPr bwMode="gray">
          <a:xfrm>
            <a:off x="554738" y="54998"/>
            <a:ext cx="793260" cy="188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a:tabLst>
                <a:tab pos="447615" algn="l"/>
              </a:tabLst>
            </a:pPr>
            <a:r>
              <a:rPr lang="nl-NL" sz="1200" cap="all">
                <a:latin typeface="+mn-lt"/>
                <a:ea typeface="+mn-ea"/>
                <a:sym typeface="+mn-lt"/>
              </a:rPr>
              <a:t>TRACKER </a:t>
            </a:r>
          </a:p>
        </p:txBody>
      </p:sp>
      <p:sp>
        <p:nvSpPr>
          <p:cNvPr id="221" name="3. Unit of measure" hidden="1">
            <a:extLst>
              <a:ext uri="{FF2B5EF4-FFF2-40B4-BE49-F238E27FC236}">
                <a16:creationId xmlns:a16="http://schemas.microsoft.com/office/drawing/2014/main" id="{E55A0174-2AA7-4422-91B5-9EDC6C6FD641}"/>
              </a:ext>
            </a:extLst>
          </p:cNvPr>
          <p:cNvSpPr txBox="1">
            <a:spLocks noChangeArrowheads="1"/>
          </p:cNvSpPr>
          <p:nvPr userDrawn="1"/>
        </p:nvSpPr>
        <p:spPr bwMode="gray">
          <a:xfrm>
            <a:off x="554737" y="884731"/>
            <a:ext cx="11082528" cy="28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t" anchorCtr="0">
            <a:noAutofit/>
          </a:bodyPr>
          <a:lstStyle>
            <a:defPPr>
              <a:defRPr lang="en-US"/>
            </a:defPPr>
            <a:lvl1pPr defTabSz="895350">
              <a:tabLst>
                <a:tab pos="447675" algn="l"/>
              </a:tabLst>
              <a:defRPr baseline="0">
                <a:latin typeface="+mn-lt"/>
              </a:defRPr>
            </a:lvl1pPr>
            <a:lvl2pPr marL="447675" defTabSz="895350">
              <a:defRPr sz="2400"/>
            </a:lvl2pPr>
            <a:lvl3pPr marL="895350" defTabSz="895350">
              <a:defRPr sz="2400"/>
            </a:lvl3pPr>
            <a:lvl4pPr marL="1344613" defTabSz="895350">
              <a:defRPr sz="2400"/>
            </a:lvl4pPr>
            <a:lvl5pPr marL="1792288" defTabSz="895350">
              <a:defRPr sz="2400"/>
            </a:lvl5pPr>
            <a:lvl6pPr marL="2249488" defTabSz="895350" fontAlgn="base">
              <a:spcBef>
                <a:spcPct val="0"/>
              </a:spcBef>
              <a:spcAft>
                <a:spcPct val="0"/>
              </a:spcAft>
              <a:defRPr sz="2400"/>
            </a:lvl6pPr>
            <a:lvl7pPr marL="2706688" defTabSz="895350" fontAlgn="base">
              <a:spcBef>
                <a:spcPct val="0"/>
              </a:spcBef>
              <a:spcAft>
                <a:spcPct val="0"/>
              </a:spcAft>
              <a:defRPr sz="2400"/>
            </a:lvl7pPr>
            <a:lvl8pPr marL="3163888" defTabSz="895350" fontAlgn="base">
              <a:spcBef>
                <a:spcPct val="0"/>
              </a:spcBef>
              <a:spcAft>
                <a:spcPct val="0"/>
              </a:spcAft>
              <a:defRPr sz="2400"/>
            </a:lvl8pPr>
            <a:lvl9pPr marL="3621088" defTabSz="895350" fontAlgn="base">
              <a:spcBef>
                <a:spcPct val="0"/>
              </a:spcBef>
              <a:spcAft>
                <a:spcPct val="0"/>
              </a:spcAft>
              <a:defRPr sz="2400"/>
            </a:lvl9pPr>
          </a:lstStyle>
          <a:p>
            <a:pPr>
              <a:tabLst>
                <a:tab pos="444445" algn="l"/>
              </a:tabLst>
            </a:pPr>
            <a:r>
              <a:rPr lang="nl-NL" sz="1900">
                <a:latin typeface="+mn-lt"/>
                <a:ea typeface="+mn-ea"/>
                <a:sym typeface="+mn-lt"/>
              </a:rPr>
              <a:t>Meeteenheid </a:t>
            </a:r>
          </a:p>
        </p:txBody>
      </p:sp>
      <p:sp>
        <p:nvSpPr>
          <p:cNvPr id="224" name="SlideLogoText">
            <a:extLst>
              <a:ext uri="{FF2B5EF4-FFF2-40B4-BE49-F238E27FC236}">
                <a16:creationId xmlns:a16="http://schemas.microsoft.com/office/drawing/2014/main" id="{51FEF47F-29E7-4DC7-B7B4-DCFFA64CFB5C}"/>
              </a:ext>
            </a:extLst>
          </p:cNvPr>
          <p:cNvSpPr txBox="1"/>
          <p:nvPr userDrawn="1">
            <p:custDataLst>
              <p:tags r:id="rId35"/>
            </p:custDataLst>
          </p:nvPr>
        </p:nvSpPr>
        <p:spPr bwMode="gray">
          <a:xfrm>
            <a:off x="10069017" y="6468604"/>
            <a:ext cx="1396216" cy="169277"/>
          </a:xfrm>
          <a:prstGeom prst="rect">
            <a:avLst/>
          </a:prstGeom>
          <a:noFill/>
        </p:spPr>
        <p:txBody>
          <a:bodyPr wrap="none" lIns="0" tIns="0" rIns="0" bIns="0" rtlCol="0" anchor="b">
            <a:spAutoFit/>
          </a:bodyPr>
          <a:lstStyle/>
          <a:p>
            <a:pPr marL="0" marR="0" lvl="0" indent="0" algn="ctr" defTabSz="914282" rtl="0" eaLnBrk="1" fontAlgn="auto" latinLnBrk="0" hangingPunct="1">
              <a:lnSpc>
                <a:spcPct val="100000"/>
              </a:lnSpc>
              <a:spcBef>
                <a:spcPts val="0"/>
              </a:spcBef>
              <a:spcAft>
                <a:spcPts val="0"/>
              </a:spcAft>
              <a:buClrTx/>
              <a:buSzTx/>
              <a:buFontTx/>
              <a:buNone/>
              <a:tabLst/>
              <a:defRPr/>
            </a:pPr>
            <a:r>
              <a:rPr lang="nl-NL" sz="1100" kern="1200">
                <a:solidFill>
                  <a:schemeClr val="tx1"/>
                </a:solidFill>
                <a:latin typeface="+mn-lt"/>
                <a:ea typeface="+mn-ea"/>
                <a:cs typeface="+mn-cs"/>
                <a:sym typeface="+mn-lt"/>
              </a:rPr>
              <a:t>Het Potentieel Pakken</a:t>
            </a:r>
          </a:p>
        </p:txBody>
      </p:sp>
      <p:sp>
        <p:nvSpPr>
          <p:cNvPr id="127" name="4. Footnote" hidden="1">
            <a:extLst>
              <a:ext uri="{FF2B5EF4-FFF2-40B4-BE49-F238E27FC236}">
                <a16:creationId xmlns:a16="http://schemas.microsoft.com/office/drawing/2014/main" id="{A14B2A86-4461-4C74-A3B7-2ED43BEE94DE}"/>
              </a:ext>
            </a:extLst>
          </p:cNvPr>
          <p:cNvSpPr txBox="1">
            <a:spLocks noChangeArrowheads="1"/>
          </p:cNvSpPr>
          <p:nvPr userDrawn="1"/>
        </p:nvSpPr>
        <p:spPr bwMode="gray">
          <a:xfrm>
            <a:off x="554743" y="6071657"/>
            <a:ext cx="11082527" cy="141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noAutofit/>
          </a:bodyPr>
          <a:lstStyle>
            <a:defPPr>
              <a:defRPr lang="en-US"/>
            </a:defPPr>
            <a:lvl1pPr marL="88900" indent="-88900" defTabSz="895350">
              <a:defRPr sz="1000" baseline="0">
                <a:latin typeface="+mn-lt"/>
              </a:defRPr>
            </a:lvl1pPr>
            <a:lvl2pPr marL="1031875" defTabSz="895350">
              <a:defRPr sz="2400"/>
            </a:lvl2pPr>
            <a:lvl3pPr marL="1217613" defTabSz="895350">
              <a:defRPr sz="2400"/>
            </a:lvl3pPr>
            <a:lvl4pPr marL="1404938" defTabSz="895350">
              <a:defRPr sz="2400"/>
            </a:lvl4pPr>
            <a:lvl5pPr marL="1792288" defTabSz="895350">
              <a:defRPr sz="2400"/>
            </a:lvl5pPr>
            <a:lvl6pPr marL="2249488" defTabSz="895350" fontAlgn="base">
              <a:spcBef>
                <a:spcPct val="0"/>
              </a:spcBef>
              <a:spcAft>
                <a:spcPct val="0"/>
              </a:spcAft>
              <a:defRPr sz="2400"/>
            </a:lvl6pPr>
            <a:lvl7pPr marL="2706688" defTabSz="895350" fontAlgn="base">
              <a:spcBef>
                <a:spcPct val="0"/>
              </a:spcBef>
              <a:spcAft>
                <a:spcPct val="0"/>
              </a:spcAft>
              <a:defRPr sz="2400"/>
            </a:lvl7pPr>
            <a:lvl8pPr marL="3163888" defTabSz="895350" fontAlgn="base">
              <a:spcBef>
                <a:spcPct val="0"/>
              </a:spcBef>
              <a:spcAft>
                <a:spcPct val="0"/>
              </a:spcAft>
              <a:defRPr sz="2400"/>
            </a:lvl8pPr>
            <a:lvl9pPr marL="3621088" defTabSz="895350" fontAlgn="base">
              <a:spcBef>
                <a:spcPct val="0"/>
              </a:spcBef>
              <a:spcAft>
                <a:spcPct val="0"/>
              </a:spcAft>
              <a:defRPr sz="2400"/>
            </a:lvl9pPr>
          </a:lstStyle>
          <a:p>
            <a:pPr marL="95240" indent="-95240"/>
            <a:r>
              <a:rPr lang="nl-NL" sz="900">
                <a:latin typeface="+mn-lt"/>
                <a:ea typeface="+mn-ea"/>
                <a:sym typeface="+mn-lt"/>
              </a:rPr>
              <a:t>1 Voetnoot </a:t>
            </a:r>
          </a:p>
        </p:txBody>
      </p:sp>
      <p:sp>
        <p:nvSpPr>
          <p:cNvPr id="128" name="5. Source" hidden="1">
            <a:extLst>
              <a:ext uri="{FF2B5EF4-FFF2-40B4-BE49-F238E27FC236}">
                <a16:creationId xmlns:a16="http://schemas.microsoft.com/office/drawing/2014/main" id="{C45E53CE-DA09-4FD6-ABCE-11F3BF699FAA}"/>
              </a:ext>
            </a:extLst>
          </p:cNvPr>
          <p:cNvSpPr>
            <a:spLocks noChangeArrowheads="1"/>
          </p:cNvSpPr>
          <p:nvPr userDrawn="1"/>
        </p:nvSpPr>
        <p:spPr bwMode="gray">
          <a:xfrm>
            <a:off x="554742" y="6261395"/>
            <a:ext cx="11082527" cy="141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noAutofit/>
          </a:bodyPr>
          <a:lstStyle/>
          <a:p>
            <a:pPr marL="304759" indent="-304759" defTabSz="895236">
              <a:tabLst/>
            </a:pPr>
            <a:r>
              <a:rPr lang="nl-NL" sz="900" baseline="0" noProof="0">
                <a:latin typeface="+mn-lt"/>
                <a:ea typeface="+mn-ea"/>
                <a:sym typeface="+mn-lt"/>
              </a:rPr>
              <a:t>Bron: Bron </a:t>
            </a:r>
          </a:p>
        </p:txBody>
      </p:sp>
    </p:spTree>
    <p:extLst>
      <p:ext uri="{BB962C8B-B14F-4D97-AF65-F5344CB8AC3E}">
        <p14:creationId xmlns:p14="http://schemas.microsoft.com/office/powerpoint/2010/main" val="23108345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712" r:id="rId11"/>
    <p:sldLayoutId id="2147483714" r:id="rId12"/>
    <p:sldLayoutId id="2147483813" r:id="rId13"/>
  </p:sldLayoutIdLst>
  <p:hf sldNum="0" hdr="0"/>
  <p:txStyles>
    <p:titleStyle>
      <a:lvl1pPr algn="l" defTabSz="895236" rtl="0" eaLnBrk="1" fontAlgn="base" hangingPunct="1">
        <a:spcBef>
          <a:spcPct val="0"/>
        </a:spcBef>
        <a:spcAft>
          <a:spcPct val="0"/>
        </a:spcAft>
        <a:tabLst>
          <a:tab pos="444445" algn="l"/>
        </a:tabLst>
        <a:defRPr lang="nl-NL" sz="2800" b="0" baseline="0" noProof="0" dirty="0">
          <a:solidFill>
            <a:schemeClr val="tx2"/>
          </a:solidFill>
          <a:latin typeface="+mj-lt"/>
          <a:ea typeface="+mj-ea"/>
          <a:cs typeface="+mj-cs"/>
          <a:sym typeface="+mj-lt"/>
        </a:defRPr>
      </a:lvl1pPr>
      <a:lvl2pPr algn="l" defTabSz="895236" rtl="0" eaLnBrk="1" fontAlgn="base" hangingPunct="1">
        <a:spcBef>
          <a:spcPct val="0"/>
        </a:spcBef>
        <a:spcAft>
          <a:spcPct val="0"/>
        </a:spcAft>
        <a:defRPr sz="1900" b="1">
          <a:solidFill>
            <a:schemeClr val="tx2"/>
          </a:solidFill>
          <a:latin typeface="Arial" charset="0"/>
        </a:defRPr>
      </a:lvl2pPr>
      <a:lvl3pPr algn="l" defTabSz="895236" rtl="0" eaLnBrk="1" fontAlgn="base" hangingPunct="1">
        <a:spcBef>
          <a:spcPct val="0"/>
        </a:spcBef>
        <a:spcAft>
          <a:spcPct val="0"/>
        </a:spcAft>
        <a:defRPr sz="1900" b="1">
          <a:solidFill>
            <a:schemeClr val="tx2"/>
          </a:solidFill>
          <a:latin typeface="Arial" charset="0"/>
        </a:defRPr>
      </a:lvl3pPr>
      <a:lvl4pPr algn="l" defTabSz="895236" rtl="0" eaLnBrk="1" fontAlgn="base" hangingPunct="1">
        <a:spcBef>
          <a:spcPct val="0"/>
        </a:spcBef>
        <a:spcAft>
          <a:spcPct val="0"/>
        </a:spcAft>
        <a:defRPr sz="1900" b="1">
          <a:solidFill>
            <a:schemeClr val="tx2"/>
          </a:solidFill>
          <a:latin typeface="Arial" charset="0"/>
        </a:defRPr>
      </a:lvl4pPr>
      <a:lvl5pPr algn="l" defTabSz="895236" rtl="0" eaLnBrk="1" fontAlgn="base" hangingPunct="1">
        <a:spcBef>
          <a:spcPct val="0"/>
        </a:spcBef>
        <a:spcAft>
          <a:spcPct val="0"/>
        </a:spcAft>
        <a:defRPr sz="1900" b="1">
          <a:solidFill>
            <a:schemeClr val="tx2"/>
          </a:solidFill>
          <a:latin typeface="Arial" charset="0"/>
        </a:defRPr>
      </a:lvl5pPr>
      <a:lvl6pPr marL="457139" algn="l" defTabSz="895236" rtl="0" eaLnBrk="1" fontAlgn="base" hangingPunct="1">
        <a:spcBef>
          <a:spcPct val="0"/>
        </a:spcBef>
        <a:spcAft>
          <a:spcPct val="0"/>
        </a:spcAft>
        <a:defRPr sz="1900" b="1">
          <a:solidFill>
            <a:schemeClr val="tx2"/>
          </a:solidFill>
          <a:latin typeface="Arial" charset="0"/>
        </a:defRPr>
      </a:lvl6pPr>
      <a:lvl7pPr marL="914282" algn="l" defTabSz="895236" rtl="0" eaLnBrk="1" fontAlgn="base" hangingPunct="1">
        <a:spcBef>
          <a:spcPct val="0"/>
        </a:spcBef>
        <a:spcAft>
          <a:spcPct val="0"/>
        </a:spcAft>
        <a:defRPr sz="1900" b="1">
          <a:solidFill>
            <a:schemeClr val="tx2"/>
          </a:solidFill>
          <a:latin typeface="Arial" charset="0"/>
        </a:defRPr>
      </a:lvl7pPr>
      <a:lvl8pPr marL="1371424" algn="l" defTabSz="895236" rtl="0" eaLnBrk="1" fontAlgn="base" hangingPunct="1">
        <a:spcBef>
          <a:spcPct val="0"/>
        </a:spcBef>
        <a:spcAft>
          <a:spcPct val="0"/>
        </a:spcAft>
        <a:defRPr sz="1900" b="1">
          <a:solidFill>
            <a:schemeClr val="tx2"/>
          </a:solidFill>
          <a:latin typeface="Arial" charset="0"/>
        </a:defRPr>
      </a:lvl8pPr>
      <a:lvl9pPr marL="1828566" algn="l" defTabSz="895236" rtl="0" eaLnBrk="1" fontAlgn="base" hangingPunct="1">
        <a:spcBef>
          <a:spcPct val="0"/>
        </a:spcBef>
        <a:spcAft>
          <a:spcPct val="0"/>
        </a:spcAft>
        <a:defRPr sz="1900" b="1">
          <a:solidFill>
            <a:schemeClr val="tx2"/>
          </a:solidFill>
          <a:latin typeface="Arial" charset="0"/>
        </a:defRPr>
      </a:lvl9pPr>
    </p:titleStyle>
    <p:bodyStyle>
      <a:lvl1pPr marL="0" indent="0" algn="l" defTabSz="895236" rtl="0" eaLnBrk="1" fontAlgn="base" hangingPunct="1">
        <a:spcBef>
          <a:spcPct val="0"/>
        </a:spcBef>
        <a:spcAft>
          <a:spcPct val="0"/>
        </a:spcAft>
        <a:buClr>
          <a:schemeClr val="tx2"/>
        </a:buClr>
        <a:defRPr sz="1600" baseline="0">
          <a:solidFill>
            <a:schemeClr val="tx1"/>
          </a:solidFill>
          <a:latin typeface="+mn-lt"/>
          <a:ea typeface="+mn-ea"/>
          <a:cs typeface="+mn-cs"/>
          <a:sym typeface="+mn-lt"/>
        </a:defRPr>
      </a:lvl1pPr>
      <a:lvl2pPr marL="179976" indent="-179976" algn="l" defTabSz="895236" rtl="0" eaLnBrk="1" fontAlgn="base" hangingPunct="1">
        <a:spcBef>
          <a:spcPct val="0"/>
        </a:spcBef>
        <a:spcAft>
          <a:spcPct val="0"/>
        </a:spcAft>
        <a:buClr>
          <a:schemeClr val="tx1"/>
        </a:buClr>
        <a:buSzPct val="100000"/>
        <a:buFont typeface="Arial" pitchFamily="34" charset="0"/>
        <a:buChar char="•"/>
        <a:defRPr sz="1600" baseline="0">
          <a:solidFill>
            <a:schemeClr val="tx1"/>
          </a:solidFill>
          <a:latin typeface="+mn-lt"/>
          <a:sym typeface="+mn-lt"/>
        </a:defRPr>
      </a:lvl2pPr>
      <a:lvl3pPr marL="359950" indent="-179976" algn="l" defTabSz="895236" rtl="0" eaLnBrk="1" fontAlgn="base" hangingPunct="1">
        <a:spcBef>
          <a:spcPct val="0"/>
        </a:spcBef>
        <a:spcAft>
          <a:spcPct val="0"/>
        </a:spcAft>
        <a:buClr>
          <a:schemeClr val="tx1"/>
        </a:buClr>
        <a:buSzPct val="100000"/>
        <a:buFont typeface="Arial" panose="020B0604020202020204" pitchFamily="34" charset="0"/>
        <a:buChar char="–"/>
        <a:defRPr sz="1600" baseline="0">
          <a:solidFill>
            <a:schemeClr val="tx1"/>
          </a:solidFill>
          <a:latin typeface="+mn-lt"/>
          <a:sym typeface="+mn-lt"/>
        </a:defRPr>
      </a:lvl3pPr>
      <a:lvl4pPr marL="539923" indent="-179976" algn="l" defTabSz="895236" rtl="0" eaLnBrk="1" fontAlgn="base" hangingPunct="1">
        <a:spcBef>
          <a:spcPct val="0"/>
        </a:spcBef>
        <a:spcAft>
          <a:spcPct val="0"/>
        </a:spcAft>
        <a:buClr>
          <a:schemeClr val="tx1"/>
        </a:buClr>
        <a:buSzPct val="100000"/>
        <a:buFont typeface="Arial" pitchFamily="34" charset="0"/>
        <a:buChar char="»"/>
        <a:defRPr sz="1600" baseline="0">
          <a:solidFill>
            <a:schemeClr val="tx1"/>
          </a:solidFill>
          <a:latin typeface="+mn-lt"/>
          <a:sym typeface="+mn-lt"/>
        </a:defRPr>
      </a:lvl4pPr>
      <a:lvl5pPr marL="719895" indent="-179976" algn="l" defTabSz="895236" rtl="0" eaLnBrk="1" fontAlgn="base" hangingPunct="1">
        <a:spcBef>
          <a:spcPct val="0"/>
        </a:spcBef>
        <a:spcAft>
          <a:spcPct val="0"/>
        </a:spcAft>
        <a:buClr>
          <a:schemeClr val="tx2"/>
        </a:buClr>
        <a:buSzPct val="100000"/>
        <a:buFont typeface="Arial" panose="020B0604020202020204" pitchFamily="34" charset="0"/>
        <a:buChar char="›"/>
        <a:defRPr sz="1600" baseline="0">
          <a:solidFill>
            <a:schemeClr val="tx1"/>
          </a:solidFill>
          <a:latin typeface="+mn-lt"/>
          <a:sym typeface="+mn-lt"/>
        </a:defRPr>
      </a:lvl5pPr>
      <a:lvl6pPr marL="749712" indent="-130155" algn="l" defTabSz="895236"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9712" indent="-130155" algn="l" defTabSz="895236"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9712" indent="-130155" algn="l" defTabSz="895236"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9712" indent="-130155" algn="l" defTabSz="895236"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p:bodyStyle>
    <p:otherStyle>
      <a:defPPr>
        <a:defRPr lang="en-US"/>
      </a:defPPr>
      <a:lvl1pPr marL="0" algn="l" defTabSz="914282" rtl="0" eaLnBrk="1" latinLnBrk="0" hangingPunct="1">
        <a:defRPr sz="1900" kern="1200">
          <a:solidFill>
            <a:schemeClr val="tx1"/>
          </a:solidFill>
          <a:latin typeface="+mn-lt"/>
          <a:ea typeface="+mn-ea"/>
          <a:cs typeface="+mn-cs"/>
        </a:defRPr>
      </a:lvl1pPr>
      <a:lvl2pPr marL="457139" algn="l" defTabSz="914282" rtl="0" eaLnBrk="1" latinLnBrk="0" hangingPunct="1">
        <a:defRPr sz="1900" kern="1200">
          <a:solidFill>
            <a:schemeClr val="tx1"/>
          </a:solidFill>
          <a:latin typeface="+mn-lt"/>
          <a:ea typeface="+mn-ea"/>
          <a:cs typeface="+mn-cs"/>
        </a:defRPr>
      </a:lvl2pPr>
      <a:lvl3pPr marL="914282" algn="l" defTabSz="914282" rtl="0" eaLnBrk="1" latinLnBrk="0" hangingPunct="1">
        <a:defRPr sz="1900" kern="1200">
          <a:solidFill>
            <a:schemeClr val="tx1"/>
          </a:solidFill>
          <a:latin typeface="+mn-lt"/>
          <a:ea typeface="+mn-ea"/>
          <a:cs typeface="+mn-cs"/>
        </a:defRPr>
      </a:lvl3pPr>
      <a:lvl4pPr marL="1371424" algn="l" defTabSz="914282" rtl="0" eaLnBrk="1" latinLnBrk="0" hangingPunct="1">
        <a:defRPr sz="1900" kern="1200">
          <a:solidFill>
            <a:schemeClr val="tx1"/>
          </a:solidFill>
          <a:latin typeface="+mn-lt"/>
          <a:ea typeface="+mn-ea"/>
          <a:cs typeface="+mn-cs"/>
        </a:defRPr>
      </a:lvl4pPr>
      <a:lvl5pPr marL="1828566" algn="l" defTabSz="914282" rtl="0" eaLnBrk="1" latinLnBrk="0" hangingPunct="1">
        <a:defRPr sz="1900" kern="1200">
          <a:solidFill>
            <a:schemeClr val="tx1"/>
          </a:solidFill>
          <a:latin typeface="+mn-lt"/>
          <a:ea typeface="+mn-ea"/>
          <a:cs typeface="+mn-cs"/>
        </a:defRPr>
      </a:lvl5pPr>
      <a:lvl6pPr marL="2285710" algn="l" defTabSz="914282" rtl="0" eaLnBrk="1" latinLnBrk="0" hangingPunct="1">
        <a:defRPr sz="1900" kern="1200">
          <a:solidFill>
            <a:schemeClr val="tx1"/>
          </a:solidFill>
          <a:latin typeface="+mn-lt"/>
          <a:ea typeface="+mn-ea"/>
          <a:cs typeface="+mn-cs"/>
        </a:defRPr>
      </a:lvl6pPr>
      <a:lvl7pPr marL="2742849" algn="l" defTabSz="914282" rtl="0" eaLnBrk="1" latinLnBrk="0" hangingPunct="1">
        <a:defRPr sz="1900" kern="1200">
          <a:solidFill>
            <a:schemeClr val="tx1"/>
          </a:solidFill>
          <a:latin typeface="+mn-lt"/>
          <a:ea typeface="+mn-ea"/>
          <a:cs typeface="+mn-cs"/>
        </a:defRPr>
      </a:lvl7pPr>
      <a:lvl8pPr marL="3199987" algn="l" defTabSz="914282" rtl="0" eaLnBrk="1" latinLnBrk="0" hangingPunct="1">
        <a:defRPr sz="1900" kern="1200">
          <a:solidFill>
            <a:schemeClr val="tx1"/>
          </a:solidFill>
          <a:latin typeface="+mn-lt"/>
          <a:ea typeface="+mn-ea"/>
          <a:cs typeface="+mn-cs"/>
        </a:defRPr>
      </a:lvl8pPr>
      <a:lvl9pPr marL="3657127" algn="l" defTabSz="914282"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openxmlformats.org/officeDocument/2006/relationships/tags" Target="../tags/tag130.xml"/><Relationship Id="rId13" Type="http://schemas.openxmlformats.org/officeDocument/2006/relationships/tags" Target="../tags/tag135.xml"/><Relationship Id="rId18" Type="http://schemas.openxmlformats.org/officeDocument/2006/relationships/tags" Target="../tags/tag140.xml"/><Relationship Id="rId3" Type="http://schemas.openxmlformats.org/officeDocument/2006/relationships/tags" Target="../tags/tag125.xml"/><Relationship Id="rId21" Type="http://schemas.openxmlformats.org/officeDocument/2006/relationships/notesSlide" Target="../notesSlides/notesSlide5.xml"/><Relationship Id="rId7" Type="http://schemas.openxmlformats.org/officeDocument/2006/relationships/tags" Target="../tags/tag129.xml"/><Relationship Id="rId12" Type="http://schemas.openxmlformats.org/officeDocument/2006/relationships/tags" Target="../tags/tag134.xml"/><Relationship Id="rId17" Type="http://schemas.openxmlformats.org/officeDocument/2006/relationships/tags" Target="../tags/tag139.xml"/><Relationship Id="rId2" Type="http://schemas.openxmlformats.org/officeDocument/2006/relationships/tags" Target="../tags/tag124.xml"/><Relationship Id="rId16" Type="http://schemas.openxmlformats.org/officeDocument/2006/relationships/tags" Target="../tags/tag138.xml"/><Relationship Id="rId20" Type="http://schemas.openxmlformats.org/officeDocument/2006/relationships/slideLayout" Target="../slideLayouts/slideLayout3.xml"/><Relationship Id="rId1" Type="http://schemas.openxmlformats.org/officeDocument/2006/relationships/vmlDrawing" Target="../drawings/vmlDrawing18.vml"/><Relationship Id="rId6" Type="http://schemas.openxmlformats.org/officeDocument/2006/relationships/tags" Target="../tags/tag128.xml"/><Relationship Id="rId11" Type="http://schemas.openxmlformats.org/officeDocument/2006/relationships/tags" Target="../tags/tag133.xml"/><Relationship Id="rId24" Type="http://schemas.openxmlformats.org/officeDocument/2006/relationships/chart" Target="../charts/chart2.xml"/><Relationship Id="rId5" Type="http://schemas.openxmlformats.org/officeDocument/2006/relationships/tags" Target="../tags/tag127.xml"/><Relationship Id="rId15" Type="http://schemas.openxmlformats.org/officeDocument/2006/relationships/tags" Target="../tags/tag137.xml"/><Relationship Id="rId23" Type="http://schemas.openxmlformats.org/officeDocument/2006/relationships/image" Target="../media/image15.emf"/><Relationship Id="rId10" Type="http://schemas.openxmlformats.org/officeDocument/2006/relationships/tags" Target="../tags/tag132.xml"/><Relationship Id="rId19" Type="http://schemas.openxmlformats.org/officeDocument/2006/relationships/tags" Target="../tags/tag141.xml"/><Relationship Id="rId4" Type="http://schemas.openxmlformats.org/officeDocument/2006/relationships/tags" Target="../tags/tag126.xml"/><Relationship Id="rId9" Type="http://schemas.openxmlformats.org/officeDocument/2006/relationships/tags" Target="../tags/tag131.xml"/><Relationship Id="rId14" Type="http://schemas.openxmlformats.org/officeDocument/2006/relationships/tags" Target="../tags/tag136.xml"/><Relationship Id="rId22" Type="http://schemas.openxmlformats.org/officeDocument/2006/relationships/oleObject" Target="../embeddings/oleObject18.bin"/></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tags" Target="../tags/tag143.xml"/><Relationship Id="rId7" Type="http://schemas.openxmlformats.org/officeDocument/2006/relationships/image" Target="../media/image6.emf"/><Relationship Id="rId2" Type="http://schemas.openxmlformats.org/officeDocument/2006/relationships/tags" Target="../tags/tag142.xml"/><Relationship Id="rId1" Type="http://schemas.openxmlformats.org/officeDocument/2006/relationships/vmlDrawing" Target="../drawings/vmlDrawing19.vml"/><Relationship Id="rId6" Type="http://schemas.openxmlformats.org/officeDocument/2006/relationships/oleObject" Target="../embeddings/oleObject19.bin"/><Relationship Id="rId5" Type="http://schemas.openxmlformats.org/officeDocument/2006/relationships/notesSlide" Target="../notesSlides/notesSlide7.xml"/><Relationship Id="rId4"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tags" Target="../tags/tag145.xml"/><Relationship Id="rId7" Type="http://schemas.openxmlformats.org/officeDocument/2006/relationships/image" Target="../media/image6.emf"/><Relationship Id="rId2" Type="http://schemas.openxmlformats.org/officeDocument/2006/relationships/tags" Target="../tags/tag144.xml"/><Relationship Id="rId1" Type="http://schemas.openxmlformats.org/officeDocument/2006/relationships/vmlDrawing" Target="../drawings/vmlDrawing20.vml"/><Relationship Id="rId6" Type="http://schemas.openxmlformats.org/officeDocument/2006/relationships/oleObject" Target="../embeddings/oleObject19.bin"/><Relationship Id="rId5" Type="http://schemas.openxmlformats.org/officeDocument/2006/relationships/notesSlide" Target="../notesSlides/notesSlide9.xml"/><Relationship Id="rId4"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tags" Target="../tags/tag147.xml"/><Relationship Id="rId7" Type="http://schemas.openxmlformats.org/officeDocument/2006/relationships/image" Target="../media/image6.emf"/><Relationship Id="rId2" Type="http://schemas.openxmlformats.org/officeDocument/2006/relationships/tags" Target="../tags/tag146.xml"/><Relationship Id="rId1" Type="http://schemas.openxmlformats.org/officeDocument/2006/relationships/vmlDrawing" Target="../drawings/vmlDrawing21.vml"/><Relationship Id="rId6" Type="http://schemas.openxmlformats.org/officeDocument/2006/relationships/oleObject" Target="../embeddings/oleObject19.bin"/><Relationship Id="rId5" Type="http://schemas.openxmlformats.org/officeDocument/2006/relationships/notesSlide" Target="../notesSlides/notesSlide11.xml"/><Relationship Id="rId4"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tags" Target="../tags/tag149.xml"/><Relationship Id="rId7" Type="http://schemas.openxmlformats.org/officeDocument/2006/relationships/image" Target="../media/image6.emf"/><Relationship Id="rId2" Type="http://schemas.openxmlformats.org/officeDocument/2006/relationships/tags" Target="../tags/tag148.xml"/><Relationship Id="rId1" Type="http://schemas.openxmlformats.org/officeDocument/2006/relationships/vmlDrawing" Target="../drawings/vmlDrawing22.vml"/><Relationship Id="rId6" Type="http://schemas.openxmlformats.org/officeDocument/2006/relationships/oleObject" Target="../embeddings/oleObject19.bin"/><Relationship Id="rId5" Type="http://schemas.openxmlformats.org/officeDocument/2006/relationships/notesSlide" Target="../notesSlides/notesSlide13.xml"/><Relationship Id="rId4"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tags" Target="../tags/tag99.xml"/><Relationship Id="rId7" Type="http://schemas.openxmlformats.org/officeDocument/2006/relationships/oleObject" Target="../embeddings/oleObject13.bin"/><Relationship Id="rId2" Type="http://schemas.openxmlformats.org/officeDocument/2006/relationships/tags" Target="../tags/tag98.xml"/><Relationship Id="rId1" Type="http://schemas.openxmlformats.org/officeDocument/2006/relationships/vmlDrawing" Target="../drawings/vmlDrawing13.vml"/><Relationship Id="rId6" Type="http://schemas.openxmlformats.org/officeDocument/2006/relationships/notesSlide" Target="../notesSlides/notesSlide1.xml"/><Relationship Id="rId5" Type="http://schemas.openxmlformats.org/officeDocument/2006/relationships/slideLayout" Target="../slideLayouts/slideLayout3.xml"/><Relationship Id="rId10" Type="http://schemas.openxmlformats.org/officeDocument/2006/relationships/image" Target="../media/image9.png"/><Relationship Id="rId4" Type="http://schemas.openxmlformats.org/officeDocument/2006/relationships/tags" Target="../tags/tag100.xml"/><Relationship Id="rId9" Type="http://schemas.openxmlformats.org/officeDocument/2006/relationships/image" Target="../media/image8.png"/></Relationships>
</file>

<file path=ppt/slides/_rels/slide20.xml.rels><?xml version="1.0" encoding="UTF-8" standalone="yes"?>
<Relationships xmlns="http://schemas.openxmlformats.org/package/2006/relationships"><Relationship Id="rId8" Type="http://schemas.openxmlformats.org/officeDocument/2006/relationships/image" Target="../media/image14.emf"/><Relationship Id="rId3" Type="http://schemas.openxmlformats.org/officeDocument/2006/relationships/tags" Target="../tags/tag151.xml"/><Relationship Id="rId7" Type="http://schemas.openxmlformats.org/officeDocument/2006/relationships/oleObject" Target="../embeddings/oleObject17.bin"/><Relationship Id="rId2" Type="http://schemas.openxmlformats.org/officeDocument/2006/relationships/tags" Target="../tags/tag150.xml"/><Relationship Id="rId1" Type="http://schemas.openxmlformats.org/officeDocument/2006/relationships/vmlDrawing" Target="../drawings/vmlDrawing23.vml"/><Relationship Id="rId6" Type="http://schemas.openxmlformats.org/officeDocument/2006/relationships/notesSlide" Target="../notesSlides/notesSlide14.xml"/><Relationship Id="rId5" Type="http://schemas.openxmlformats.org/officeDocument/2006/relationships/slideLayout" Target="../slideLayouts/slideLayout3.xml"/><Relationship Id="rId4" Type="http://schemas.openxmlformats.org/officeDocument/2006/relationships/tags" Target="../tags/tag152.xml"/></Relationships>
</file>

<file path=ppt/slides/_rels/slide2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tags" Target="../tags/tag154.xml"/><Relationship Id="rId7" Type="http://schemas.openxmlformats.org/officeDocument/2006/relationships/image" Target="../media/image16.emf"/><Relationship Id="rId2" Type="http://schemas.openxmlformats.org/officeDocument/2006/relationships/tags" Target="../tags/tag153.xml"/><Relationship Id="rId1" Type="http://schemas.openxmlformats.org/officeDocument/2006/relationships/vmlDrawing" Target="../drawings/vmlDrawing24.vml"/><Relationship Id="rId6" Type="http://schemas.openxmlformats.org/officeDocument/2006/relationships/oleObject" Target="../embeddings/oleObject20.bin"/><Relationship Id="rId5" Type="http://schemas.openxmlformats.org/officeDocument/2006/relationships/notesSlide" Target="../notesSlides/notesSlide15.xml"/><Relationship Id="rId4" Type="http://schemas.openxmlformats.org/officeDocument/2006/relationships/slideLayout" Target="../slideLayouts/slideLayout13.xml"/><Relationship Id="rId9" Type="http://schemas.openxmlformats.org/officeDocument/2006/relationships/hyperlink" Target="https://lnkd.in/ecsx6JN" TargetMode="External"/></Relationships>
</file>

<file path=ppt/slides/_rels/slide22.xml.rels><?xml version="1.0" encoding="UTF-8" standalone="yes"?>
<Relationships xmlns="http://schemas.openxmlformats.org/package/2006/relationships"><Relationship Id="rId8" Type="http://schemas.openxmlformats.org/officeDocument/2006/relationships/image" Target="../media/image14.emf"/><Relationship Id="rId3" Type="http://schemas.openxmlformats.org/officeDocument/2006/relationships/tags" Target="../tags/tag156.xml"/><Relationship Id="rId7" Type="http://schemas.openxmlformats.org/officeDocument/2006/relationships/oleObject" Target="../embeddings/oleObject17.bin"/><Relationship Id="rId2" Type="http://schemas.openxmlformats.org/officeDocument/2006/relationships/tags" Target="../tags/tag155.xml"/><Relationship Id="rId1" Type="http://schemas.openxmlformats.org/officeDocument/2006/relationships/vmlDrawing" Target="../drawings/vmlDrawing25.vml"/><Relationship Id="rId6" Type="http://schemas.openxmlformats.org/officeDocument/2006/relationships/notesSlide" Target="../notesSlides/notesSlide16.xml"/><Relationship Id="rId5" Type="http://schemas.openxmlformats.org/officeDocument/2006/relationships/slideLayout" Target="../slideLayouts/slideLayout3.xml"/><Relationship Id="rId4" Type="http://schemas.openxmlformats.org/officeDocument/2006/relationships/tags" Target="../tags/tag15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8" Type="http://schemas.openxmlformats.org/officeDocument/2006/relationships/image" Target="../media/image14.emf"/><Relationship Id="rId3" Type="http://schemas.openxmlformats.org/officeDocument/2006/relationships/tags" Target="../tags/tag159.xml"/><Relationship Id="rId7" Type="http://schemas.openxmlformats.org/officeDocument/2006/relationships/oleObject" Target="../embeddings/oleObject21.bin"/><Relationship Id="rId2" Type="http://schemas.openxmlformats.org/officeDocument/2006/relationships/tags" Target="../tags/tag158.xml"/><Relationship Id="rId1" Type="http://schemas.openxmlformats.org/officeDocument/2006/relationships/vmlDrawing" Target="../drawings/vmlDrawing26.vml"/><Relationship Id="rId6" Type="http://schemas.openxmlformats.org/officeDocument/2006/relationships/notesSlide" Target="../notesSlides/notesSlide20.xml"/><Relationship Id="rId5" Type="http://schemas.openxmlformats.org/officeDocument/2006/relationships/slideLayout" Target="../slideLayouts/slideLayout3.xml"/><Relationship Id="rId4" Type="http://schemas.openxmlformats.org/officeDocument/2006/relationships/tags" Target="../tags/tag160.xml"/></Relationships>
</file>

<file path=ppt/slides/_rels/slide27.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tags" Target="../tags/tag162.xml"/><Relationship Id="rId7" Type="http://schemas.openxmlformats.org/officeDocument/2006/relationships/oleObject" Target="../embeddings/oleObject22.bin"/><Relationship Id="rId2" Type="http://schemas.openxmlformats.org/officeDocument/2006/relationships/tags" Target="../tags/tag161.xml"/><Relationship Id="rId1" Type="http://schemas.openxmlformats.org/officeDocument/2006/relationships/vmlDrawing" Target="../drawings/vmlDrawing27.vml"/><Relationship Id="rId6" Type="http://schemas.openxmlformats.org/officeDocument/2006/relationships/notesSlide" Target="../notesSlides/notesSlide21.xml"/><Relationship Id="rId5" Type="http://schemas.openxmlformats.org/officeDocument/2006/relationships/slideLayout" Target="../slideLayouts/slideLayout3.xml"/><Relationship Id="rId4" Type="http://schemas.openxmlformats.org/officeDocument/2006/relationships/tags" Target="../tags/tag163.xml"/></Relationships>
</file>

<file path=ppt/slides/_rels/slide3.xml.rels><?xml version="1.0" encoding="UTF-8" standalone="yes"?>
<Relationships xmlns="http://schemas.openxmlformats.org/package/2006/relationships"><Relationship Id="rId8" Type="http://schemas.openxmlformats.org/officeDocument/2006/relationships/tags" Target="../tags/tag107.xml"/><Relationship Id="rId13" Type="http://schemas.openxmlformats.org/officeDocument/2006/relationships/image" Target="../media/image10.emf"/><Relationship Id="rId3" Type="http://schemas.openxmlformats.org/officeDocument/2006/relationships/tags" Target="../tags/tag102.xml"/><Relationship Id="rId7" Type="http://schemas.openxmlformats.org/officeDocument/2006/relationships/tags" Target="../tags/tag106.xml"/><Relationship Id="rId12" Type="http://schemas.openxmlformats.org/officeDocument/2006/relationships/oleObject" Target="../embeddings/oleObject14.bin"/><Relationship Id="rId2" Type="http://schemas.openxmlformats.org/officeDocument/2006/relationships/tags" Target="../tags/tag101.xml"/><Relationship Id="rId1" Type="http://schemas.openxmlformats.org/officeDocument/2006/relationships/vmlDrawing" Target="../drawings/vmlDrawing14.vml"/><Relationship Id="rId6" Type="http://schemas.openxmlformats.org/officeDocument/2006/relationships/tags" Target="../tags/tag105.xml"/><Relationship Id="rId11" Type="http://schemas.openxmlformats.org/officeDocument/2006/relationships/slideLayout" Target="../slideLayouts/slideLayout3.xml"/><Relationship Id="rId5" Type="http://schemas.openxmlformats.org/officeDocument/2006/relationships/tags" Target="../tags/tag104.xml"/><Relationship Id="rId15" Type="http://schemas.openxmlformats.org/officeDocument/2006/relationships/image" Target="../media/image12.svg"/><Relationship Id="rId10" Type="http://schemas.openxmlformats.org/officeDocument/2006/relationships/tags" Target="../tags/tag109.xml"/><Relationship Id="rId4" Type="http://schemas.openxmlformats.org/officeDocument/2006/relationships/tags" Target="../tags/tag103.xml"/><Relationship Id="rId9" Type="http://schemas.openxmlformats.org/officeDocument/2006/relationships/tags" Target="../tags/tag108.xml"/><Relationship Id="rId14"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tags" Target="../tags/tag111.xml"/><Relationship Id="rId7" Type="http://schemas.openxmlformats.org/officeDocument/2006/relationships/oleObject" Target="../embeddings/oleObject15.bin"/><Relationship Id="rId2" Type="http://schemas.openxmlformats.org/officeDocument/2006/relationships/tags" Target="../tags/tag110.xml"/><Relationship Id="rId1" Type="http://schemas.openxmlformats.org/officeDocument/2006/relationships/vmlDrawing" Target="../drawings/vmlDrawing15.vml"/><Relationship Id="rId6" Type="http://schemas.openxmlformats.org/officeDocument/2006/relationships/notesSlide" Target="../notesSlides/notesSlide2.xml"/><Relationship Id="rId5" Type="http://schemas.openxmlformats.org/officeDocument/2006/relationships/slideLayout" Target="../slideLayouts/slideLayout13.xml"/><Relationship Id="rId4" Type="http://schemas.openxmlformats.org/officeDocument/2006/relationships/tags" Target="../tags/tag112.xml"/><Relationship Id="rId9" Type="http://schemas.openxmlformats.org/officeDocument/2006/relationships/chart" Target="../charts/chart1.xml"/></Relationships>
</file>

<file path=ppt/slides/_rels/slide5.xml.rels><?xml version="1.0" encoding="UTF-8" standalone="yes"?>
<Relationships xmlns="http://schemas.openxmlformats.org/package/2006/relationships"><Relationship Id="rId8" Type="http://schemas.openxmlformats.org/officeDocument/2006/relationships/tags" Target="../tags/tag119.xml"/><Relationship Id="rId13" Type="http://schemas.openxmlformats.org/officeDocument/2006/relationships/image" Target="../media/image6.emf"/><Relationship Id="rId3" Type="http://schemas.openxmlformats.org/officeDocument/2006/relationships/tags" Target="../tags/tag114.xml"/><Relationship Id="rId7" Type="http://schemas.openxmlformats.org/officeDocument/2006/relationships/tags" Target="../tags/tag118.xml"/><Relationship Id="rId12" Type="http://schemas.openxmlformats.org/officeDocument/2006/relationships/oleObject" Target="../embeddings/oleObject16.bin"/><Relationship Id="rId2" Type="http://schemas.openxmlformats.org/officeDocument/2006/relationships/tags" Target="../tags/tag113.xml"/><Relationship Id="rId1" Type="http://schemas.openxmlformats.org/officeDocument/2006/relationships/vmlDrawing" Target="../drawings/vmlDrawing16.vml"/><Relationship Id="rId6" Type="http://schemas.openxmlformats.org/officeDocument/2006/relationships/tags" Target="../tags/tag117.xml"/><Relationship Id="rId11" Type="http://schemas.openxmlformats.org/officeDocument/2006/relationships/notesSlide" Target="../notesSlides/notesSlide3.xml"/><Relationship Id="rId5" Type="http://schemas.openxmlformats.org/officeDocument/2006/relationships/tags" Target="../tags/tag116.xml"/><Relationship Id="rId10" Type="http://schemas.openxmlformats.org/officeDocument/2006/relationships/slideLayout" Target="../slideLayouts/slideLayout3.xml"/><Relationship Id="rId4" Type="http://schemas.openxmlformats.org/officeDocument/2006/relationships/tags" Target="../tags/tag115.xml"/><Relationship Id="rId9" Type="http://schemas.openxmlformats.org/officeDocument/2006/relationships/tags" Target="../tags/tag12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image" Target="../media/image14.emf"/><Relationship Id="rId3" Type="http://schemas.openxmlformats.org/officeDocument/2006/relationships/tags" Target="../tags/tag122.xml"/><Relationship Id="rId7" Type="http://schemas.openxmlformats.org/officeDocument/2006/relationships/oleObject" Target="../embeddings/oleObject17.bin"/><Relationship Id="rId2" Type="http://schemas.openxmlformats.org/officeDocument/2006/relationships/tags" Target="../tags/tag121.xml"/><Relationship Id="rId1" Type="http://schemas.openxmlformats.org/officeDocument/2006/relationships/vmlDrawing" Target="../drawings/vmlDrawing17.vml"/><Relationship Id="rId6" Type="http://schemas.openxmlformats.org/officeDocument/2006/relationships/notesSlide" Target="../notesSlides/notesSlide4.xml"/><Relationship Id="rId5" Type="http://schemas.openxmlformats.org/officeDocument/2006/relationships/slideLayout" Target="../slideLayouts/slideLayout3.xml"/><Relationship Id="rId4" Type="http://schemas.openxmlformats.org/officeDocument/2006/relationships/tags" Target="../tags/tag1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82B126-8363-6C4E-A2D0-0BFE01A8B731}"/>
              </a:ext>
            </a:extLst>
          </p:cNvPr>
          <p:cNvSpPr>
            <a:spLocks noGrp="1"/>
          </p:cNvSpPr>
          <p:nvPr>
            <p:ph type="ctrTitle"/>
          </p:nvPr>
        </p:nvSpPr>
        <p:spPr/>
        <p:txBody>
          <a:bodyPr/>
          <a:lstStyle/>
          <a:p>
            <a:r>
              <a:rPr lang="nl-NL" sz="4400" dirty="0">
                <a:latin typeface="Andada" panose="02000000000000000000" charset="-18"/>
                <a:ea typeface="Verdana" panose="020B0604030504040204" pitchFamily="34" charset="0"/>
                <a:cs typeface="Arial" panose="020B0604020202020204" pitchFamily="34" charset="0"/>
              </a:rPr>
              <a:t>Het Potentieel Pakken-</a:t>
            </a:r>
            <a:br>
              <a:rPr lang="nl-NL" sz="4400" dirty="0">
                <a:latin typeface="Andada" panose="02000000000000000000" charset="-18"/>
                <a:ea typeface="Verdana" panose="020B0604030504040204" pitchFamily="34" charset="0"/>
                <a:cs typeface="Arial" panose="020B0604020202020204" pitchFamily="34" charset="0"/>
              </a:rPr>
            </a:br>
            <a:r>
              <a:rPr lang="nl-NL" sz="4400" dirty="0">
                <a:latin typeface="Andada" panose="02000000000000000000" charset="-18"/>
                <a:ea typeface="Verdana" panose="020B0604030504040204" pitchFamily="34" charset="0"/>
                <a:cs typeface="Arial" panose="020B0604020202020204" pitchFamily="34" charset="0"/>
              </a:rPr>
              <a:t>Dialoogsessie</a:t>
            </a:r>
            <a:endParaRPr lang="nl-NL" sz="4400" dirty="0"/>
          </a:p>
        </p:txBody>
      </p:sp>
    </p:spTree>
    <p:extLst>
      <p:ext uri="{BB962C8B-B14F-4D97-AF65-F5344CB8AC3E}">
        <p14:creationId xmlns:p14="http://schemas.microsoft.com/office/powerpoint/2010/main" val="5498315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nl-NL" sz="3200">
                <a:latin typeface="Andada" panose="020B0604020202020204" charset="0"/>
              </a:rPr>
              <a:t>Stelling 1: Waar of niet waar?</a:t>
            </a:r>
            <a:endParaRPr lang="en-GB" sz="3200">
              <a:latin typeface="Andada" panose="020B0604020202020204" charset="0"/>
            </a:endParaRPr>
          </a:p>
        </p:txBody>
      </p:sp>
      <p:sp>
        <p:nvSpPr>
          <p:cNvPr id="6" name="Tijdelijke aanduiding voor inhoud 2"/>
          <p:cNvSpPr txBox="1">
            <a:spLocks/>
          </p:cNvSpPr>
          <p:nvPr/>
        </p:nvSpPr>
        <p:spPr>
          <a:xfrm>
            <a:off x="554736" y="2694790"/>
            <a:ext cx="11082528" cy="1256112"/>
          </a:xfrm>
          <a:prstGeom prst="rect">
            <a:avLst/>
          </a:prstGeom>
          <a:solidFill>
            <a:schemeClr val="bg1"/>
          </a:solidFill>
        </p:spPr>
        <p:txBody>
          <a:bodyPr/>
          <a:lstStyle>
            <a:lvl1pPr marL="0" indent="0" algn="l" defTabSz="895228" rtl="0" eaLnBrk="1" fontAlgn="base" hangingPunct="1">
              <a:spcBef>
                <a:spcPct val="0"/>
              </a:spcBef>
              <a:spcAft>
                <a:spcPct val="0"/>
              </a:spcAft>
              <a:buClr>
                <a:schemeClr val="tx2"/>
              </a:buClr>
              <a:defRPr sz="1600" b="0" i="0" baseline="0">
                <a:solidFill>
                  <a:schemeClr val="tx1"/>
                </a:solidFill>
                <a:latin typeface="Gill Sans Nova Light" panose="020B0402020204020203" pitchFamily="34" charset="0"/>
                <a:ea typeface="+mn-ea"/>
                <a:cs typeface="+mn-cs"/>
                <a:sym typeface="+mn-lt"/>
              </a:defRPr>
            </a:lvl1pPr>
            <a:lvl2pPr marL="179974" indent="-179974" algn="l" defTabSz="895228" rtl="0" eaLnBrk="1" fontAlgn="base" hangingPunct="1">
              <a:spcBef>
                <a:spcPct val="0"/>
              </a:spcBef>
              <a:spcAft>
                <a:spcPct val="0"/>
              </a:spcAft>
              <a:buClr>
                <a:schemeClr val="tx1"/>
              </a:buClr>
              <a:buSzPct val="100000"/>
              <a:buFont typeface="Arial" pitchFamily="34" charset="0"/>
              <a:buChar char="•"/>
              <a:defRPr sz="1600" b="0" i="0" baseline="0">
                <a:solidFill>
                  <a:schemeClr val="tx1"/>
                </a:solidFill>
                <a:latin typeface="Gill Sans Nova Light" panose="020B0402020204020203" pitchFamily="34" charset="0"/>
                <a:sym typeface="+mn-lt"/>
              </a:defRPr>
            </a:lvl2pPr>
            <a:lvl3pPr marL="359946" indent="-179974" algn="l" defTabSz="895228" rtl="0" eaLnBrk="1" fontAlgn="base" hangingPunct="1">
              <a:spcBef>
                <a:spcPct val="0"/>
              </a:spcBef>
              <a:spcAft>
                <a:spcPct val="0"/>
              </a:spcAft>
              <a:buClr>
                <a:schemeClr val="tx1"/>
              </a:buClr>
              <a:buSzPct val="100000"/>
              <a:buFont typeface="Arial" panose="020B0604020202020204" pitchFamily="34" charset="0"/>
              <a:buChar char="–"/>
              <a:defRPr sz="1600" b="0" i="0" baseline="0">
                <a:solidFill>
                  <a:schemeClr val="tx1"/>
                </a:solidFill>
                <a:latin typeface="Gill Sans Nova Light" panose="020B0402020204020203" pitchFamily="34" charset="0"/>
                <a:sym typeface="+mn-lt"/>
              </a:defRPr>
            </a:lvl3pPr>
            <a:lvl4pPr marL="539917" indent="-179974" algn="l" defTabSz="895228" rtl="0" eaLnBrk="1" fontAlgn="base" hangingPunct="1">
              <a:spcBef>
                <a:spcPct val="0"/>
              </a:spcBef>
              <a:spcAft>
                <a:spcPct val="0"/>
              </a:spcAft>
              <a:buClr>
                <a:schemeClr val="tx1"/>
              </a:buClr>
              <a:buSzPct val="100000"/>
              <a:buFont typeface="Arial" pitchFamily="34" charset="0"/>
              <a:buChar char="»"/>
              <a:defRPr sz="1600" b="0" i="0" baseline="0">
                <a:solidFill>
                  <a:schemeClr val="tx1"/>
                </a:solidFill>
                <a:latin typeface="Gill Sans Nova Light" panose="020B0402020204020203" pitchFamily="34" charset="0"/>
                <a:sym typeface="+mn-lt"/>
              </a:defRPr>
            </a:lvl4pPr>
            <a:lvl5pPr marL="719889" indent="-179974" algn="l" defTabSz="895228" rtl="0" eaLnBrk="1" fontAlgn="base" hangingPunct="1">
              <a:spcBef>
                <a:spcPct val="0"/>
              </a:spcBef>
              <a:spcAft>
                <a:spcPct val="0"/>
              </a:spcAft>
              <a:buClr>
                <a:schemeClr val="tx2"/>
              </a:buClr>
              <a:buSzPct val="100000"/>
              <a:buFont typeface="Arial" panose="020B0604020202020204" pitchFamily="34" charset="0"/>
              <a:buChar char="›"/>
              <a:defRPr sz="1600" b="0" i="0" baseline="0">
                <a:solidFill>
                  <a:schemeClr val="tx1"/>
                </a:solidFill>
                <a:latin typeface="Gill Sans Nova Light" panose="020B0402020204020203" pitchFamily="34" charset="0"/>
                <a:sym typeface="+mn-lt"/>
              </a:defRPr>
            </a:lvl5pPr>
            <a:lvl6pPr marL="749707" indent="-130155" algn="l" defTabSz="895228"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9707" indent="-130155" algn="l" defTabSz="895228"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9707" indent="-130155" algn="l" defTabSz="895228"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9707" indent="-130155" algn="l" defTabSz="895228"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lgn="ctr"/>
            <a:r>
              <a:rPr lang="nl-NL" sz="3600" b="1">
                <a:solidFill>
                  <a:schemeClr val="accent4"/>
                </a:solidFill>
                <a:latin typeface="+mn-lt"/>
              </a:rPr>
              <a:t>“In België en Duitsland is deeltijdwerken net zo normaal als in Nederland</a:t>
            </a:r>
            <a:r>
              <a:rPr lang="nl-NL" sz="3600" b="1" kern="1200">
                <a:solidFill>
                  <a:schemeClr val="accent4"/>
                </a:solidFill>
                <a:latin typeface="+mn-lt"/>
              </a:rPr>
              <a:t>”</a:t>
            </a:r>
            <a:endParaRPr lang="en-GB" sz="3600" b="1" kern="1200">
              <a:solidFill>
                <a:schemeClr val="accent4"/>
              </a:solidFill>
              <a:latin typeface="+mn-lt"/>
            </a:endParaRPr>
          </a:p>
        </p:txBody>
      </p:sp>
    </p:spTree>
    <p:extLst>
      <p:ext uri="{BB962C8B-B14F-4D97-AF65-F5344CB8AC3E}">
        <p14:creationId xmlns:p14="http://schemas.microsoft.com/office/powerpoint/2010/main" val="2845637524"/>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7" name="Object 46" hidden="1">
            <a:extLst>
              <a:ext uri="{FF2B5EF4-FFF2-40B4-BE49-F238E27FC236}">
                <a16:creationId xmlns:a16="http://schemas.microsoft.com/office/drawing/2014/main" id="{0B768BE9-AB20-46A9-A367-DD7BB45E3260}"/>
              </a:ext>
            </a:extLst>
          </p:cNvPr>
          <p:cNvGraphicFramePr>
            <a:graphicFrameLocks noChangeAspect="1"/>
          </p:cNvGraphicFramePr>
          <p:nvPr>
            <p:custDataLst>
              <p:tags r:id="rId2"/>
            </p:custDataLst>
          </p:nvPr>
        </p:nvGraphicFramePr>
        <p:xfrm>
          <a:off x="1711" y="1621"/>
          <a:ext cx="1620" cy="1620"/>
        </p:xfrm>
        <a:graphic>
          <a:graphicData uri="http://schemas.openxmlformats.org/presentationml/2006/ole">
            <mc:AlternateContent xmlns:mc="http://schemas.openxmlformats.org/markup-compatibility/2006">
              <mc:Choice xmlns:v="urn:schemas-microsoft-com:vml" Requires="v">
                <p:oleObj spid="_x0000_s31746" name="think-cell Slide" r:id="rId22" imgW="395" imgH="394" progId="TCLayout.ActiveDocument.1">
                  <p:embed/>
                </p:oleObj>
              </mc:Choice>
              <mc:Fallback>
                <p:oleObj name="think-cell Slide" r:id="rId22" imgW="395" imgH="394" progId="TCLayout.ActiveDocument.1">
                  <p:embed/>
                  <p:pic>
                    <p:nvPicPr>
                      <p:cNvPr id="47" name="Object 46" hidden="1">
                        <a:extLst>
                          <a:ext uri="{FF2B5EF4-FFF2-40B4-BE49-F238E27FC236}">
                            <a16:creationId xmlns:a16="http://schemas.microsoft.com/office/drawing/2014/main" id="{0B768BE9-AB20-46A9-A367-DD7BB45E3260}"/>
                          </a:ext>
                        </a:extLst>
                      </p:cNvPr>
                      <p:cNvPicPr/>
                      <p:nvPr/>
                    </p:nvPicPr>
                    <p:blipFill>
                      <a:blip r:embed="rId23"/>
                      <a:stretch>
                        <a:fillRect/>
                      </a:stretch>
                    </p:blipFill>
                    <p:spPr>
                      <a:xfrm>
                        <a:off x="1711" y="1621"/>
                        <a:ext cx="1620" cy="1620"/>
                      </a:xfrm>
                      <a:prstGeom prst="rect">
                        <a:avLst/>
                      </a:prstGeom>
                    </p:spPr>
                  </p:pic>
                </p:oleObj>
              </mc:Fallback>
            </mc:AlternateContent>
          </a:graphicData>
        </a:graphic>
      </p:graphicFrame>
      <p:sp>
        <p:nvSpPr>
          <p:cNvPr id="44" name="Rectangle 43" hidden="1">
            <a:extLst>
              <a:ext uri="{FF2B5EF4-FFF2-40B4-BE49-F238E27FC236}">
                <a16:creationId xmlns:a16="http://schemas.microsoft.com/office/drawing/2014/main" id="{30E1934A-0346-42D5-B5D2-9A01D7A1C600}"/>
              </a:ext>
            </a:extLst>
          </p:cNvPr>
          <p:cNvSpPr/>
          <p:nvPr>
            <p:custDataLst>
              <p:tags r:id="rId3"/>
            </p:custDataLst>
          </p:nvPr>
        </p:nvSpPr>
        <p:spPr>
          <a:xfrm>
            <a:off x="90" y="1"/>
            <a:ext cx="161974" cy="161974"/>
          </a:xfrm>
          <a:prstGeom prst="rect">
            <a:avLst/>
          </a:pr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nl-NL" sz="2800" b="0" i="0" u="none" strike="noStrike" kern="1200" cap="none" spc="0" normalizeH="0" baseline="0" noProof="0">
              <a:ln>
                <a:noFill/>
              </a:ln>
              <a:solidFill>
                <a:srgbClr val="000000"/>
              </a:solidFill>
              <a:effectLst/>
              <a:uLnTx/>
              <a:uFillTx/>
              <a:latin typeface="Andada" panose="02000000000000000000" pitchFamily="50" charset="0"/>
              <a:ea typeface="ＭＳ Ｐゴシック" panose="020B0600070205080204" pitchFamily="34" charset="-128"/>
              <a:cs typeface="+mn-cs"/>
              <a:sym typeface="Andada" panose="02000000000000000000" pitchFamily="50" charset="0"/>
            </a:endParaRPr>
          </a:p>
        </p:txBody>
      </p:sp>
      <p:sp>
        <p:nvSpPr>
          <p:cNvPr id="2" name="Title 1">
            <a:extLst>
              <a:ext uri="{FF2B5EF4-FFF2-40B4-BE49-F238E27FC236}">
                <a16:creationId xmlns:a16="http://schemas.microsoft.com/office/drawing/2014/main" id="{563E6E7B-49BB-44B9-B5B1-1B5FB433357D}"/>
              </a:ext>
            </a:extLst>
          </p:cNvPr>
          <p:cNvSpPr>
            <a:spLocks noGrp="1"/>
          </p:cNvSpPr>
          <p:nvPr>
            <p:ph type="title"/>
          </p:nvPr>
        </p:nvSpPr>
        <p:spPr/>
        <p:txBody>
          <a:bodyPr/>
          <a:lstStyle/>
          <a:p>
            <a:r>
              <a:rPr lang="nl-NL" sz="3200">
                <a:latin typeface="Andada" panose="020B0604020202020204" charset="0"/>
              </a:rPr>
              <a:t>Niet waar! Nederland is ‘kampioen deeltijdwerken’!</a:t>
            </a:r>
          </a:p>
        </p:txBody>
      </p:sp>
      <p:graphicFrame>
        <p:nvGraphicFramePr>
          <p:cNvPr id="62" name="Chart 61">
            <a:extLst>
              <a:ext uri="{FF2B5EF4-FFF2-40B4-BE49-F238E27FC236}">
                <a16:creationId xmlns:a16="http://schemas.microsoft.com/office/drawing/2014/main" id="{540A06A9-609E-4ED9-B0CE-0F2CE9766181}"/>
              </a:ext>
            </a:extLst>
          </p:cNvPr>
          <p:cNvGraphicFramePr/>
          <p:nvPr>
            <p:custDataLst>
              <p:tags r:id="rId4"/>
            </p:custDataLst>
            <p:extLst>
              <p:ext uri="{D42A27DB-BD31-4B8C-83A1-F6EECF244321}">
                <p14:modId xmlns:p14="http://schemas.microsoft.com/office/powerpoint/2010/main" val="3645631186"/>
              </p:ext>
            </p:extLst>
          </p:nvPr>
        </p:nvGraphicFramePr>
        <p:xfrm>
          <a:off x="3028549" y="2248207"/>
          <a:ext cx="7002141" cy="4093096"/>
        </p:xfrm>
        <a:graphic>
          <a:graphicData uri="http://schemas.openxmlformats.org/drawingml/2006/chart">
            <c:chart xmlns:c="http://schemas.openxmlformats.org/drawingml/2006/chart" xmlns:r="http://schemas.openxmlformats.org/officeDocument/2006/relationships" r:id="rId24"/>
          </a:graphicData>
        </a:graphic>
      </p:graphicFrame>
      <p:sp>
        <p:nvSpPr>
          <p:cNvPr id="7" name="Text Placeholder 2">
            <a:extLst>
              <a:ext uri="{FF2B5EF4-FFF2-40B4-BE49-F238E27FC236}">
                <a16:creationId xmlns:a16="http://schemas.microsoft.com/office/drawing/2014/main" id="{12FA40AC-BE14-4FC6-B155-F073F29C8BE9}"/>
              </a:ext>
            </a:extLst>
          </p:cNvPr>
          <p:cNvSpPr>
            <a:spLocks noGrp="1"/>
          </p:cNvSpPr>
          <p:nvPr>
            <p:custDataLst>
              <p:tags r:id="rId5"/>
            </p:custDataLst>
          </p:nvPr>
        </p:nvSpPr>
        <p:spPr bwMode="auto">
          <a:xfrm>
            <a:off x="1753319" y="2487929"/>
            <a:ext cx="1012341" cy="249441"/>
          </a:xfrm>
          <a:prstGeom prst="rect">
            <a:avLst/>
          </a:prstGeom>
          <a:noFill/>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0" indent="0" algn="l" defTabSz="895350" rtl="0" eaLnBrk="1" fontAlgn="base" hangingPunct="1">
              <a:spcBef>
                <a:spcPct val="0"/>
              </a:spcBef>
              <a:spcAft>
                <a:spcPct val="0"/>
              </a:spcAft>
              <a:buClr>
                <a:schemeClr val="tx2"/>
              </a:buClr>
              <a:buSzPct val="100000"/>
              <a:defRPr sz="1400" baseline="0">
                <a:solidFill>
                  <a:schemeClr val="tx1"/>
                </a:solidFill>
                <a:latin typeface="+mn-lt"/>
                <a:ea typeface="+mn-ea"/>
                <a:cs typeface="+mn-cs"/>
              </a:defRPr>
            </a:lvl1pPr>
            <a:lvl2pPr marL="193675" indent="-192088" algn="l" defTabSz="895350" rtl="0" eaLnBrk="1" fontAlgn="base" hangingPunct="1">
              <a:spcBef>
                <a:spcPct val="0"/>
              </a:spcBef>
              <a:spcAft>
                <a:spcPct val="0"/>
              </a:spcAft>
              <a:buClr>
                <a:schemeClr val="tx2"/>
              </a:buClr>
              <a:buSzPct val="125000"/>
              <a:buFont typeface="Arial" charset="0"/>
              <a:buChar char="▪"/>
              <a:defRPr sz="1400" baseline="0">
                <a:solidFill>
                  <a:schemeClr val="tx1"/>
                </a:solidFill>
                <a:latin typeface="+mn-lt"/>
              </a:defRPr>
            </a:lvl2pPr>
            <a:lvl3pPr marL="457200" indent="-261938" algn="l" defTabSz="895350" rtl="0" eaLnBrk="1" fontAlgn="base" hangingPunct="1">
              <a:spcBef>
                <a:spcPct val="0"/>
              </a:spcBef>
              <a:spcAft>
                <a:spcPct val="0"/>
              </a:spcAft>
              <a:buClr>
                <a:schemeClr val="tx2"/>
              </a:buClr>
              <a:buSzPct val="120000"/>
              <a:buFont typeface="Arial" charset="0"/>
              <a:buChar char="–"/>
              <a:defRPr sz="1400" baseline="0">
                <a:solidFill>
                  <a:schemeClr val="tx1"/>
                </a:solidFill>
                <a:latin typeface="+mn-lt"/>
              </a:defRPr>
            </a:lvl3pPr>
            <a:lvl4pPr marL="614363" indent="-155575" algn="l" defTabSz="895350" rtl="0" eaLnBrk="1" fontAlgn="base" hangingPunct="1">
              <a:spcBef>
                <a:spcPct val="0"/>
              </a:spcBef>
              <a:spcAft>
                <a:spcPct val="0"/>
              </a:spcAft>
              <a:buClr>
                <a:schemeClr val="tx2"/>
              </a:buClr>
              <a:buSzPct val="120000"/>
              <a:buFont typeface="Arial" charset="0"/>
              <a:buChar char="▫"/>
              <a:defRPr sz="1400" baseline="0">
                <a:solidFill>
                  <a:schemeClr val="tx1"/>
                </a:solidFill>
                <a:latin typeface="+mn-lt"/>
              </a:defRPr>
            </a:lvl4pPr>
            <a:lvl5pPr marL="749808" indent="-130175" algn="l" defTabSz="895350" rtl="0" eaLnBrk="1" fontAlgn="base" hangingPunct="1">
              <a:spcBef>
                <a:spcPct val="0"/>
              </a:spcBef>
              <a:spcAft>
                <a:spcPct val="0"/>
              </a:spcAft>
              <a:buClr>
                <a:schemeClr val="tx2"/>
              </a:buClr>
              <a:buSzPct val="89000"/>
              <a:buFont typeface="Arial" charset="0"/>
              <a:buChar char="-"/>
              <a:defRPr sz="1400" baseline="0">
                <a:solidFill>
                  <a:schemeClr val="tx1"/>
                </a:solidFill>
                <a:latin typeface="+mn-lt"/>
              </a:defRPr>
            </a:lvl5pPr>
            <a:lvl6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marL="0" marR="0" lvl="0" indent="0" algn="l" defTabSz="895350" rtl="0" eaLnBrk="1" fontAlgn="base" latinLnBrk="0" hangingPunct="1">
              <a:lnSpc>
                <a:spcPct val="100000"/>
              </a:lnSpc>
              <a:spcBef>
                <a:spcPct val="0"/>
              </a:spcBef>
              <a:spcAft>
                <a:spcPct val="0"/>
              </a:spcAft>
              <a:buClr>
                <a:srgbClr val="003C54"/>
              </a:buClr>
              <a:buSzPct val="100000"/>
              <a:buFontTx/>
              <a:buNone/>
              <a:tabLst/>
              <a:defRPr/>
            </a:pPr>
            <a:fld id="{B51E0B3D-B44D-484C-B2A3-0EB6FF4C968E}" type="datetime'''N''''''e''''''de''r''''''l''''''''''''a''''''n''d'">
              <a:rPr kumimoji="0" lang="nl-NL" altLang="en-US" sz="1800" b="1" i="0" u="none" strike="noStrike" kern="1200" cap="none" spc="0" normalizeH="0" baseline="0" noProof="0">
                <a:ln>
                  <a:noFill/>
                </a:ln>
                <a:solidFill>
                  <a:srgbClr val="000000"/>
                </a:solidFill>
                <a:effectLst/>
                <a:uLnTx/>
                <a:uFillTx/>
                <a:latin typeface="Arial"/>
                <a:ea typeface="ＭＳ Ｐゴシック"/>
                <a:cs typeface="+mn-cs"/>
              </a:rPr>
              <a:pPr marL="0" marR="0" lvl="0" indent="0" algn="l" defTabSz="895350" rtl="0" eaLnBrk="1" fontAlgn="base" latinLnBrk="0" hangingPunct="1">
                <a:lnSpc>
                  <a:spcPct val="100000"/>
                </a:lnSpc>
                <a:spcBef>
                  <a:spcPct val="0"/>
                </a:spcBef>
                <a:spcAft>
                  <a:spcPct val="0"/>
                </a:spcAft>
                <a:buClr>
                  <a:srgbClr val="003C54"/>
                </a:buClr>
                <a:buSzPct val="100000"/>
                <a:buFontTx/>
                <a:buNone/>
                <a:tabLst/>
                <a:defRPr/>
              </a:pPr>
              <a:t>Nederland</a:t>
            </a:fld>
            <a:endParaRPr kumimoji="0" lang="nl-NL" sz="1800" b="1" i="0" u="none" strike="noStrike" kern="1200" cap="none" spc="0" normalizeH="0" baseline="0" noProof="0">
              <a:ln>
                <a:noFill/>
              </a:ln>
              <a:solidFill>
                <a:srgbClr val="000000"/>
              </a:solidFill>
              <a:effectLst/>
              <a:uLnTx/>
              <a:uFillTx/>
              <a:latin typeface="Arial"/>
              <a:ea typeface="ＭＳ Ｐゴシック"/>
              <a:cs typeface="+mn-cs"/>
              <a:sym typeface="+mn-lt"/>
            </a:endParaRPr>
          </a:p>
        </p:txBody>
      </p:sp>
      <p:sp>
        <p:nvSpPr>
          <p:cNvPr id="8" name="Text Placeholder 2">
            <a:extLst>
              <a:ext uri="{FF2B5EF4-FFF2-40B4-BE49-F238E27FC236}">
                <a16:creationId xmlns:a16="http://schemas.microsoft.com/office/drawing/2014/main" id="{6250858E-B7F2-4C2F-BCD3-3B822948967F}"/>
              </a:ext>
            </a:extLst>
          </p:cNvPr>
          <p:cNvSpPr>
            <a:spLocks noGrp="1"/>
          </p:cNvSpPr>
          <p:nvPr>
            <p:custDataLst>
              <p:tags r:id="rId6"/>
            </p:custDataLst>
          </p:nvPr>
        </p:nvSpPr>
        <p:spPr bwMode="gray">
          <a:xfrm>
            <a:off x="4170470" y="2487929"/>
            <a:ext cx="272117" cy="249441"/>
          </a:xfrm>
          <a:prstGeom prst="rect">
            <a:avLst/>
          </a:prstGeom>
          <a:noFill/>
          <a:extLst>
            <a:ext uri="{909E8E84-426E-40DD-AFC4-6F175D3DCCD1}">
              <a14:hiddenFill xmlns:a14="http://schemas.microsoft.com/office/drawing/2010/main">
                <a:solidFill>
                  <a:schemeClr val="accent2"/>
                </a:solidFill>
              </a14:hiddenFill>
            </a:ext>
          </a:extLst>
        </p:spPr>
        <p:txBody>
          <a:bodyPr vert="horz" wrap="none" lIns="21057" tIns="0" rIns="21057" bIns="0" numCol="1" spcCol="0" rtlCol="0" anchor="ctr" anchorCtr="0">
            <a:noAutofit/>
          </a:bodyPr>
          <a:lstStyle>
            <a:lvl1pPr marL="0" indent="0" algn="l" defTabSz="895350" rtl="0" eaLnBrk="1" fontAlgn="base" hangingPunct="1">
              <a:spcBef>
                <a:spcPct val="0"/>
              </a:spcBef>
              <a:spcAft>
                <a:spcPct val="0"/>
              </a:spcAft>
              <a:buClr>
                <a:schemeClr val="tx2"/>
              </a:buClr>
              <a:buSzPct val="100000"/>
              <a:defRPr sz="1400" baseline="0">
                <a:solidFill>
                  <a:schemeClr val="tx1"/>
                </a:solidFill>
                <a:latin typeface="+mn-lt"/>
                <a:ea typeface="+mn-ea"/>
                <a:cs typeface="+mn-cs"/>
              </a:defRPr>
            </a:lvl1pPr>
            <a:lvl2pPr marL="193675" indent="-192088" algn="l" defTabSz="895350" rtl="0" eaLnBrk="1" fontAlgn="base" hangingPunct="1">
              <a:spcBef>
                <a:spcPct val="0"/>
              </a:spcBef>
              <a:spcAft>
                <a:spcPct val="0"/>
              </a:spcAft>
              <a:buClr>
                <a:schemeClr val="tx2"/>
              </a:buClr>
              <a:buSzPct val="125000"/>
              <a:buFont typeface="Arial" charset="0"/>
              <a:buChar char="▪"/>
              <a:defRPr sz="1400" baseline="0">
                <a:solidFill>
                  <a:schemeClr val="tx1"/>
                </a:solidFill>
                <a:latin typeface="+mn-lt"/>
              </a:defRPr>
            </a:lvl2pPr>
            <a:lvl3pPr marL="457200" indent="-261938" algn="l" defTabSz="895350" rtl="0" eaLnBrk="1" fontAlgn="base" hangingPunct="1">
              <a:spcBef>
                <a:spcPct val="0"/>
              </a:spcBef>
              <a:spcAft>
                <a:spcPct val="0"/>
              </a:spcAft>
              <a:buClr>
                <a:schemeClr val="tx2"/>
              </a:buClr>
              <a:buSzPct val="120000"/>
              <a:buFont typeface="Arial" charset="0"/>
              <a:buChar char="–"/>
              <a:defRPr sz="1400" baseline="0">
                <a:solidFill>
                  <a:schemeClr val="tx1"/>
                </a:solidFill>
                <a:latin typeface="+mn-lt"/>
              </a:defRPr>
            </a:lvl3pPr>
            <a:lvl4pPr marL="614363" indent="-155575" algn="l" defTabSz="895350" rtl="0" eaLnBrk="1" fontAlgn="base" hangingPunct="1">
              <a:spcBef>
                <a:spcPct val="0"/>
              </a:spcBef>
              <a:spcAft>
                <a:spcPct val="0"/>
              </a:spcAft>
              <a:buClr>
                <a:schemeClr val="tx2"/>
              </a:buClr>
              <a:buSzPct val="120000"/>
              <a:buFont typeface="Arial" charset="0"/>
              <a:buChar char="▫"/>
              <a:defRPr sz="1400" baseline="0">
                <a:solidFill>
                  <a:schemeClr val="tx1"/>
                </a:solidFill>
                <a:latin typeface="+mn-lt"/>
              </a:defRPr>
            </a:lvl4pPr>
            <a:lvl5pPr marL="749808" indent="-130175" algn="l" defTabSz="895350" rtl="0" eaLnBrk="1" fontAlgn="base" hangingPunct="1">
              <a:spcBef>
                <a:spcPct val="0"/>
              </a:spcBef>
              <a:spcAft>
                <a:spcPct val="0"/>
              </a:spcAft>
              <a:buClr>
                <a:schemeClr val="tx2"/>
              </a:buClr>
              <a:buSzPct val="89000"/>
              <a:buFont typeface="Arial" charset="0"/>
              <a:buChar char="-"/>
              <a:defRPr sz="1400" baseline="0">
                <a:solidFill>
                  <a:schemeClr val="tx1"/>
                </a:solidFill>
                <a:latin typeface="+mn-lt"/>
              </a:defRPr>
            </a:lvl5pPr>
            <a:lvl6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marL="0" marR="0" lvl="0" indent="0" algn="ctr" defTabSz="895350" rtl="0" eaLnBrk="1" fontAlgn="base" latinLnBrk="0" hangingPunct="1">
              <a:lnSpc>
                <a:spcPct val="100000"/>
              </a:lnSpc>
              <a:spcBef>
                <a:spcPct val="0"/>
              </a:spcBef>
              <a:spcAft>
                <a:spcPct val="0"/>
              </a:spcAft>
              <a:buClr>
                <a:srgbClr val="003C54"/>
              </a:buClr>
              <a:buSzPct val="100000"/>
              <a:buFontTx/>
              <a:buNone/>
              <a:tabLst/>
              <a:defRPr/>
            </a:pPr>
            <a:fld id="{DE2B86CC-E457-4677-9AEB-B38D3ACB3D46}" type="datetime'''''''''''''''''''''''''''''''''''''''7''''''''''''''0'''">
              <a:rPr kumimoji="0" lang="nl-NL" altLang="en-US" sz="1800" b="0" i="0" u="none" strike="noStrike" kern="1200" cap="none" spc="0" normalizeH="0" baseline="0" noProof="0">
                <a:ln>
                  <a:noFill/>
                </a:ln>
                <a:solidFill>
                  <a:srgbClr val="FFFFFF"/>
                </a:solidFill>
                <a:effectLst/>
                <a:uLnTx/>
                <a:uFillTx/>
                <a:latin typeface="Arial"/>
                <a:ea typeface="ＭＳ Ｐゴシック"/>
                <a:cs typeface="+mn-cs"/>
              </a:rPr>
              <a:pPr marL="0" marR="0" lvl="0" indent="0" algn="ctr" defTabSz="895350" rtl="0" eaLnBrk="1" fontAlgn="base" latinLnBrk="0" hangingPunct="1">
                <a:lnSpc>
                  <a:spcPct val="100000"/>
                </a:lnSpc>
                <a:spcBef>
                  <a:spcPct val="0"/>
                </a:spcBef>
                <a:spcAft>
                  <a:spcPct val="0"/>
                </a:spcAft>
                <a:buClr>
                  <a:srgbClr val="003C54"/>
                </a:buClr>
                <a:buSzPct val="100000"/>
                <a:buFontTx/>
                <a:buNone/>
                <a:tabLst/>
                <a:defRPr/>
              </a:pPr>
              <a:t>70</a:t>
            </a:fld>
            <a:endParaRPr kumimoji="0" lang="nl-NL" sz="1800" b="0" i="0" u="none" strike="noStrike" kern="1200" cap="none" spc="0" normalizeH="0" baseline="0" noProof="0">
              <a:ln>
                <a:noFill/>
              </a:ln>
              <a:solidFill>
                <a:srgbClr val="FFFFFF"/>
              </a:solidFill>
              <a:effectLst/>
              <a:uLnTx/>
              <a:uFillTx/>
              <a:latin typeface="Arial"/>
              <a:ea typeface="ＭＳ Ｐゴシック"/>
              <a:cs typeface="+mn-cs"/>
              <a:sym typeface="+mn-lt"/>
            </a:endParaRPr>
          </a:p>
        </p:txBody>
      </p:sp>
      <p:sp>
        <p:nvSpPr>
          <p:cNvPr id="12" name="Text Placeholder 2">
            <a:extLst>
              <a:ext uri="{FF2B5EF4-FFF2-40B4-BE49-F238E27FC236}">
                <a16:creationId xmlns:a16="http://schemas.microsoft.com/office/drawing/2014/main" id="{AE325042-D510-4802-B4BF-5C90EA5B23C2}"/>
              </a:ext>
            </a:extLst>
          </p:cNvPr>
          <p:cNvSpPr>
            <a:spLocks noGrp="1"/>
          </p:cNvSpPr>
          <p:nvPr>
            <p:custDataLst>
              <p:tags r:id="rId7"/>
            </p:custDataLst>
          </p:nvPr>
        </p:nvSpPr>
        <p:spPr bwMode="gray">
          <a:xfrm>
            <a:off x="3700744" y="3048361"/>
            <a:ext cx="272117" cy="249441"/>
          </a:xfrm>
          <a:prstGeom prst="rect">
            <a:avLst/>
          </a:prstGeom>
          <a:noFill/>
          <a:extLst>
            <a:ext uri="{909E8E84-426E-40DD-AFC4-6F175D3DCCD1}">
              <a14:hiddenFill xmlns:a14="http://schemas.microsoft.com/office/drawing/2010/main">
                <a:solidFill>
                  <a:schemeClr val="accent3"/>
                </a:solidFill>
              </a14:hiddenFill>
            </a:ext>
          </a:extLst>
        </p:spPr>
        <p:txBody>
          <a:bodyPr vert="horz" wrap="none" lIns="21057" tIns="0" rIns="21057" bIns="0" numCol="1" spcCol="0" rtlCol="0" anchor="ctr" anchorCtr="0">
            <a:noAutofit/>
          </a:bodyPr>
          <a:lstStyle>
            <a:lvl1pPr marL="0" indent="0" algn="l" defTabSz="895350" rtl="0" eaLnBrk="1" fontAlgn="base" hangingPunct="1">
              <a:spcBef>
                <a:spcPct val="0"/>
              </a:spcBef>
              <a:spcAft>
                <a:spcPct val="0"/>
              </a:spcAft>
              <a:buClr>
                <a:schemeClr val="tx2"/>
              </a:buClr>
              <a:buSzPct val="100000"/>
              <a:defRPr sz="1400" baseline="0">
                <a:solidFill>
                  <a:schemeClr val="tx1"/>
                </a:solidFill>
                <a:latin typeface="+mn-lt"/>
                <a:ea typeface="+mn-ea"/>
                <a:cs typeface="+mn-cs"/>
              </a:defRPr>
            </a:lvl1pPr>
            <a:lvl2pPr marL="193675" indent="-192088" algn="l" defTabSz="895350" rtl="0" eaLnBrk="1" fontAlgn="base" hangingPunct="1">
              <a:spcBef>
                <a:spcPct val="0"/>
              </a:spcBef>
              <a:spcAft>
                <a:spcPct val="0"/>
              </a:spcAft>
              <a:buClr>
                <a:schemeClr val="tx2"/>
              </a:buClr>
              <a:buSzPct val="125000"/>
              <a:buFont typeface="Arial" charset="0"/>
              <a:buChar char="▪"/>
              <a:defRPr sz="1400" baseline="0">
                <a:solidFill>
                  <a:schemeClr val="tx1"/>
                </a:solidFill>
                <a:latin typeface="+mn-lt"/>
              </a:defRPr>
            </a:lvl2pPr>
            <a:lvl3pPr marL="457200" indent="-261938" algn="l" defTabSz="895350" rtl="0" eaLnBrk="1" fontAlgn="base" hangingPunct="1">
              <a:spcBef>
                <a:spcPct val="0"/>
              </a:spcBef>
              <a:spcAft>
                <a:spcPct val="0"/>
              </a:spcAft>
              <a:buClr>
                <a:schemeClr val="tx2"/>
              </a:buClr>
              <a:buSzPct val="120000"/>
              <a:buFont typeface="Arial" charset="0"/>
              <a:buChar char="–"/>
              <a:defRPr sz="1400" baseline="0">
                <a:solidFill>
                  <a:schemeClr val="tx1"/>
                </a:solidFill>
                <a:latin typeface="+mn-lt"/>
              </a:defRPr>
            </a:lvl3pPr>
            <a:lvl4pPr marL="614363" indent="-155575" algn="l" defTabSz="895350" rtl="0" eaLnBrk="1" fontAlgn="base" hangingPunct="1">
              <a:spcBef>
                <a:spcPct val="0"/>
              </a:spcBef>
              <a:spcAft>
                <a:spcPct val="0"/>
              </a:spcAft>
              <a:buClr>
                <a:schemeClr val="tx2"/>
              </a:buClr>
              <a:buSzPct val="120000"/>
              <a:buFont typeface="Arial" charset="0"/>
              <a:buChar char="▫"/>
              <a:defRPr sz="1400" baseline="0">
                <a:solidFill>
                  <a:schemeClr val="tx1"/>
                </a:solidFill>
                <a:latin typeface="+mn-lt"/>
              </a:defRPr>
            </a:lvl4pPr>
            <a:lvl5pPr marL="749808" indent="-130175" algn="l" defTabSz="895350" rtl="0" eaLnBrk="1" fontAlgn="base" hangingPunct="1">
              <a:spcBef>
                <a:spcPct val="0"/>
              </a:spcBef>
              <a:spcAft>
                <a:spcPct val="0"/>
              </a:spcAft>
              <a:buClr>
                <a:schemeClr val="tx2"/>
              </a:buClr>
              <a:buSzPct val="89000"/>
              <a:buFont typeface="Arial" charset="0"/>
              <a:buChar char="-"/>
              <a:defRPr sz="1400" baseline="0">
                <a:solidFill>
                  <a:schemeClr val="tx1"/>
                </a:solidFill>
                <a:latin typeface="+mn-lt"/>
              </a:defRPr>
            </a:lvl5pPr>
            <a:lvl6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marL="0" marR="0" lvl="0" indent="0" algn="ctr" defTabSz="895350" rtl="0" eaLnBrk="1" fontAlgn="base" latinLnBrk="0" hangingPunct="1">
              <a:lnSpc>
                <a:spcPct val="100000"/>
              </a:lnSpc>
              <a:spcBef>
                <a:spcPct val="0"/>
              </a:spcBef>
              <a:spcAft>
                <a:spcPct val="0"/>
              </a:spcAft>
              <a:buClr>
                <a:srgbClr val="003C54"/>
              </a:buClr>
              <a:buSzPct val="100000"/>
              <a:buFontTx/>
              <a:buNone/>
              <a:tabLst/>
              <a:defRPr/>
            </a:pPr>
            <a:fld id="{E37A4939-4A9A-406A-B134-2410736A25BA}" type="datetime'''''''''''''''4''''''''''3'''''''''''''''''''''''''">
              <a:rPr kumimoji="0" lang="nl-NL" altLang="en-US" sz="1800" b="0" i="0" u="none" strike="noStrike" kern="1200" cap="none" spc="0" normalizeH="0" baseline="0" noProof="0">
                <a:ln>
                  <a:noFill/>
                </a:ln>
                <a:solidFill>
                  <a:srgbClr val="FFFFFF"/>
                </a:solidFill>
                <a:effectLst/>
                <a:uLnTx/>
                <a:uFillTx/>
                <a:latin typeface="Arial"/>
                <a:ea typeface="ＭＳ Ｐゴシック"/>
                <a:cs typeface="+mn-cs"/>
              </a:rPr>
              <a:pPr marL="0" marR="0" lvl="0" indent="0" algn="ctr" defTabSz="895350" rtl="0" eaLnBrk="1" fontAlgn="base" latinLnBrk="0" hangingPunct="1">
                <a:lnSpc>
                  <a:spcPct val="100000"/>
                </a:lnSpc>
                <a:spcBef>
                  <a:spcPct val="0"/>
                </a:spcBef>
                <a:spcAft>
                  <a:spcPct val="0"/>
                </a:spcAft>
                <a:buClr>
                  <a:srgbClr val="003C54"/>
                </a:buClr>
                <a:buSzPct val="100000"/>
                <a:buFontTx/>
                <a:buNone/>
                <a:tabLst/>
                <a:defRPr/>
              </a:pPr>
              <a:t>43</a:t>
            </a:fld>
            <a:endParaRPr kumimoji="0" lang="nl-NL" sz="1800" b="0" i="0" u="none" strike="noStrike" kern="1200" cap="none" spc="0" normalizeH="0" baseline="0" noProof="0">
              <a:ln>
                <a:noFill/>
              </a:ln>
              <a:solidFill>
                <a:srgbClr val="FFFFFF"/>
              </a:solidFill>
              <a:effectLst/>
              <a:uLnTx/>
              <a:uFillTx/>
              <a:latin typeface="Arial"/>
              <a:ea typeface="ＭＳ Ｐゴシック"/>
              <a:cs typeface="+mn-cs"/>
              <a:sym typeface="+mn-lt"/>
            </a:endParaRPr>
          </a:p>
        </p:txBody>
      </p:sp>
      <p:sp>
        <p:nvSpPr>
          <p:cNvPr id="13" name="Text Placeholder 2">
            <a:extLst>
              <a:ext uri="{FF2B5EF4-FFF2-40B4-BE49-F238E27FC236}">
                <a16:creationId xmlns:a16="http://schemas.microsoft.com/office/drawing/2014/main" id="{6AAE65AC-369F-4C83-AD75-5E68046AAE7D}"/>
              </a:ext>
            </a:extLst>
          </p:cNvPr>
          <p:cNvSpPr>
            <a:spLocks noGrp="1"/>
          </p:cNvSpPr>
          <p:nvPr>
            <p:custDataLst>
              <p:tags r:id="rId8"/>
            </p:custDataLst>
          </p:nvPr>
        </p:nvSpPr>
        <p:spPr bwMode="auto">
          <a:xfrm>
            <a:off x="2192270" y="3048361"/>
            <a:ext cx="573390" cy="249441"/>
          </a:xfrm>
          <a:prstGeom prst="rect">
            <a:avLst/>
          </a:prstGeom>
          <a:noFill/>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0" indent="0" algn="l" defTabSz="895350" rtl="0" eaLnBrk="1" fontAlgn="base" hangingPunct="1">
              <a:spcBef>
                <a:spcPct val="0"/>
              </a:spcBef>
              <a:spcAft>
                <a:spcPct val="0"/>
              </a:spcAft>
              <a:buClr>
                <a:schemeClr val="tx2"/>
              </a:buClr>
              <a:buSzPct val="100000"/>
              <a:defRPr sz="1400" baseline="0">
                <a:solidFill>
                  <a:schemeClr val="tx1"/>
                </a:solidFill>
                <a:latin typeface="+mn-lt"/>
                <a:ea typeface="+mn-ea"/>
                <a:cs typeface="+mn-cs"/>
              </a:defRPr>
            </a:lvl1pPr>
            <a:lvl2pPr marL="193675" indent="-192088" algn="l" defTabSz="895350" rtl="0" eaLnBrk="1" fontAlgn="base" hangingPunct="1">
              <a:spcBef>
                <a:spcPct val="0"/>
              </a:spcBef>
              <a:spcAft>
                <a:spcPct val="0"/>
              </a:spcAft>
              <a:buClr>
                <a:schemeClr val="tx2"/>
              </a:buClr>
              <a:buSzPct val="125000"/>
              <a:buFont typeface="Arial" charset="0"/>
              <a:buChar char="▪"/>
              <a:defRPr sz="1400" baseline="0">
                <a:solidFill>
                  <a:schemeClr val="tx1"/>
                </a:solidFill>
                <a:latin typeface="+mn-lt"/>
              </a:defRPr>
            </a:lvl2pPr>
            <a:lvl3pPr marL="457200" indent="-261938" algn="l" defTabSz="895350" rtl="0" eaLnBrk="1" fontAlgn="base" hangingPunct="1">
              <a:spcBef>
                <a:spcPct val="0"/>
              </a:spcBef>
              <a:spcAft>
                <a:spcPct val="0"/>
              </a:spcAft>
              <a:buClr>
                <a:schemeClr val="tx2"/>
              </a:buClr>
              <a:buSzPct val="120000"/>
              <a:buFont typeface="Arial" charset="0"/>
              <a:buChar char="–"/>
              <a:defRPr sz="1400" baseline="0">
                <a:solidFill>
                  <a:schemeClr val="tx1"/>
                </a:solidFill>
                <a:latin typeface="+mn-lt"/>
              </a:defRPr>
            </a:lvl3pPr>
            <a:lvl4pPr marL="614363" indent="-155575" algn="l" defTabSz="895350" rtl="0" eaLnBrk="1" fontAlgn="base" hangingPunct="1">
              <a:spcBef>
                <a:spcPct val="0"/>
              </a:spcBef>
              <a:spcAft>
                <a:spcPct val="0"/>
              </a:spcAft>
              <a:buClr>
                <a:schemeClr val="tx2"/>
              </a:buClr>
              <a:buSzPct val="120000"/>
              <a:buFont typeface="Arial" charset="0"/>
              <a:buChar char="▫"/>
              <a:defRPr sz="1400" baseline="0">
                <a:solidFill>
                  <a:schemeClr val="tx1"/>
                </a:solidFill>
                <a:latin typeface="+mn-lt"/>
              </a:defRPr>
            </a:lvl4pPr>
            <a:lvl5pPr marL="749808" indent="-130175" algn="l" defTabSz="895350" rtl="0" eaLnBrk="1" fontAlgn="base" hangingPunct="1">
              <a:spcBef>
                <a:spcPct val="0"/>
              </a:spcBef>
              <a:spcAft>
                <a:spcPct val="0"/>
              </a:spcAft>
              <a:buClr>
                <a:schemeClr val="tx2"/>
              </a:buClr>
              <a:buSzPct val="89000"/>
              <a:buFont typeface="Arial" charset="0"/>
              <a:buChar char="-"/>
              <a:defRPr sz="1400" baseline="0">
                <a:solidFill>
                  <a:schemeClr val="tx1"/>
                </a:solidFill>
                <a:latin typeface="+mn-lt"/>
              </a:defRPr>
            </a:lvl5pPr>
            <a:lvl6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marL="0" marR="0" lvl="0" indent="0" algn="l" defTabSz="895350" rtl="0" eaLnBrk="1" fontAlgn="base" latinLnBrk="0" hangingPunct="1">
              <a:lnSpc>
                <a:spcPct val="100000"/>
              </a:lnSpc>
              <a:spcBef>
                <a:spcPct val="0"/>
              </a:spcBef>
              <a:spcAft>
                <a:spcPct val="0"/>
              </a:spcAft>
              <a:buClr>
                <a:srgbClr val="003C54"/>
              </a:buClr>
              <a:buSzPct val="100000"/>
              <a:buFontTx/>
              <a:buNone/>
              <a:tabLst/>
              <a:defRPr/>
            </a:pPr>
            <a:fld id="{E8DF1AD9-1C23-4975-AEB9-DB99EED5872B}" type="datetime'''''''''''''''''''''B''''''''''''''''''e''lg''''i''''''e'''">
              <a:rPr kumimoji="0" lang="nl-NL" altLang="en-US" sz="1800" b="0" i="0" u="none" strike="noStrike" kern="1200" cap="none" spc="0" normalizeH="0" baseline="0" noProof="0">
                <a:ln>
                  <a:noFill/>
                </a:ln>
                <a:solidFill>
                  <a:srgbClr val="000000"/>
                </a:solidFill>
                <a:effectLst/>
                <a:uLnTx/>
                <a:uFillTx/>
                <a:latin typeface="Arial"/>
                <a:ea typeface="ＭＳ Ｐゴシック"/>
                <a:cs typeface="+mn-cs"/>
              </a:rPr>
              <a:pPr marL="0" marR="0" lvl="0" indent="0" algn="l" defTabSz="895350" rtl="0" eaLnBrk="1" fontAlgn="base" latinLnBrk="0" hangingPunct="1">
                <a:lnSpc>
                  <a:spcPct val="100000"/>
                </a:lnSpc>
                <a:spcBef>
                  <a:spcPct val="0"/>
                </a:spcBef>
                <a:spcAft>
                  <a:spcPct val="0"/>
                </a:spcAft>
                <a:buClr>
                  <a:srgbClr val="003C54"/>
                </a:buClr>
                <a:buSzPct val="100000"/>
                <a:buFontTx/>
                <a:buNone/>
                <a:tabLst/>
                <a:defRPr/>
              </a:pPr>
              <a:t>Belgie</a:t>
            </a:fld>
            <a:endParaRPr kumimoji="0" lang="nl-NL" sz="1800" b="0" i="0" u="none" strike="noStrike" kern="1200" cap="none" spc="0" normalizeH="0" baseline="0" noProof="0">
              <a:ln>
                <a:noFill/>
              </a:ln>
              <a:solidFill>
                <a:srgbClr val="000000"/>
              </a:solidFill>
              <a:effectLst/>
              <a:uLnTx/>
              <a:uFillTx/>
              <a:latin typeface="Arial"/>
              <a:ea typeface="ＭＳ Ｐゴシック"/>
              <a:cs typeface="+mn-cs"/>
              <a:sym typeface="+mn-lt"/>
            </a:endParaRPr>
          </a:p>
        </p:txBody>
      </p:sp>
      <p:sp>
        <p:nvSpPr>
          <p:cNvPr id="16" name="Text Placeholder 2">
            <a:extLst>
              <a:ext uri="{FF2B5EF4-FFF2-40B4-BE49-F238E27FC236}">
                <a16:creationId xmlns:a16="http://schemas.microsoft.com/office/drawing/2014/main" id="{C443A939-93EA-407C-89D3-FC154C68DB3D}"/>
              </a:ext>
            </a:extLst>
          </p:cNvPr>
          <p:cNvSpPr>
            <a:spLocks noGrp="1"/>
          </p:cNvSpPr>
          <p:nvPr>
            <p:custDataLst>
              <p:tags r:id="rId9"/>
            </p:custDataLst>
          </p:nvPr>
        </p:nvSpPr>
        <p:spPr bwMode="gray">
          <a:xfrm>
            <a:off x="3616517" y="3608793"/>
            <a:ext cx="272117" cy="249441"/>
          </a:xfrm>
          <a:prstGeom prst="rect">
            <a:avLst/>
          </a:prstGeom>
          <a:noFill/>
          <a:extLst>
            <a:ext uri="{909E8E84-426E-40DD-AFC4-6F175D3DCCD1}">
              <a14:hiddenFill xmlns:a14="http://schemas.microsoft.com/office/drawing/2010/main">
                <a:solidFill>
                  <a:schemeClr val="accent2"/>
                </a:solidFill>
              </a14:hiddenFill>
            </a:ext>
          </a:extLst>
        </p:spPr>
        <p:txBody>
          <a:bodyPr vert="horz" wrap="none" lIns="21057" tIns="0" rIns="21057" bIns="0" numCol="1" spcCol="0" rtlCol="0" anchor="ctr" anchorCtr="0">
            <a:noAutofit/>
          </a:bodyPr>
          <a:lstStyle>
            <a:lvl1pPr marL="0" indent="0" algn="l" defTabSz="895350" rtl="0" eaLnBrk="1" fontAlgn="base" hangingPunct="1">
              <a:spcBef>
                <a:spcPct val="0"/>
              </a:spcBef>
              <a:spcAft>
                <a:spcPct val="0"/>
              </a:spcAft>
              <a:buClr>
                <a:schemeClr val="tx2"/>
              </a:buClr>
              <a:buSzPct val="100000"/>
              <a:defRPr sz="1400" baseline="0">
                <a:solidFill>
                  <a:schemeClr val="tx1"/>
                </a:solidFill>
                <a:latin typeface="+mn-lt"/>
                <a:ea typeface="+mn-ea"/>
                <a:cs typeface="+mn-cs"/>
              </a:defRPr>
            </a:lvl1pPr>
            <a:lvl2pPr marL="193675" indent="-192088" algn="l" defTabSz="895350" rtl="0" eaLnBrk="1" fontAlgn="base" hangingPunct="1">
              <a:spcBef>
                <a:spcPct val="0"/>
              </a:spcBef>
              <a:spcAft>
                <a:spcPct val="0"/>
              </a:spcAft>
              <a:buClr>
                <a:schemeClr val="tx2"/>
              </a:buClr>
              <a:buSzPct val="125000"/>
              <a:buFont typeface="Arial" charset="0"/>
              <a:buChar char="▪"/>
              <a:defRPr sz="1400" baseline="0">
                <a:solidFill>
                  <a:schemeClr val="tx1"/>
                </a:solidFill>
                <a:latin typeface="+mn-lt"/>
              </a:defRPr>
            </a:lvl2pPr>
            <a:lvl3pPr marL="457200" indent="-261938" algn="l" defTabSz="895350" rtl="0" eaLnBrk="1" fontAlgn="base" hangingPunct="1">
              <a:spcBef>
                <a:spcPct val="0"/>
              </a:spcBef>
              <a:spcAft>
                <a:spcPct val="0"/>
              </a:spcAft>
              <a:buClr>
                <a:schemeClr val="tx2"/>
              </a:buClr>
              <a:buSzPct val="120000"/>
              <a:buFont typeface="Arial" charset="0"/>
              <a:buChar char="–"/>
              <a:defRPr sz="1400" baseline="0">
                <a:solidFill>
                  <a:schemeClr val="tx1"/>
                </a:solidFill>
                <a:latin typeface="+mn-lt"/>
              </a:defRPr>
            </a:lvl3pPr>
            <a:lvl4pPr marL="614363" indent="-155575" algn="l" defTabSz="895350" rtl="0" eaLnBrk="1" fontAlgn="base" hangingPunct="1">
              <a:spcBef>
                <a:spcPct val="0"/>
              </a:spcBef>
              <a:spcAft>
                <a:spcPct val="0"/>
              </a:spcAft>
              <a:buClr>
                <a:schemeClr val="tx2"/>
              </a:buClr>
              <a:buSzPct val="120000"/>
              <a:buFont typeface="Arial" charset="0"/>
              <a:buChar char="▫"/>
              <a:defRPr sz="1400" baseline="0">
                <a:solidFill>
                  <a:schemeClr val="tx1"/>
                </a:solidFill>
                <a:latin typeface="+mn-lt"/>
              </a:defRPr>
            </a:lvl4pPr>
            <a:lvl5pPr marL="749808" indent="-130175" algn="l" defTabSz="895350" rtl="0" eaLnBrk="1" fontAlgn="base" hangingPunct="1">
              <a:spcBef>
                <a:spcPct val="0"/>
              </a:spcBef>
              <a:spcAft>
                <a:spcPct val="0"/>
              </a:spcAft>
              <a:buClr>
                <a:schemeClr val="tx2"/>
              </a:buClr>
              <a:buSzPct val="89000"/>
              <a:buFont typeface="Arial" charset="0"/>
              <a:buChar char="-"/>
              <a:defRPr sz="1400" baseline="0">
                <a:solidFill>
                  <a:schemeClr val="tx1"/>
                </a:solidFill>
                <a:latin typeface="+mn-lt"/>
              </a:defRPr>
            </a:lvl5pPr>
            <a:lvl6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marL="0" marR="0" lvl="0" indent="0" algn="ctr" defTabSz="895350" rtl="0" eaLnBrk="1" fontAlgn="base" latinLnBrk="0" hangingPunct="1">
              <a:lnSpc>
                <a:spcPct val="100000"/>
              </a:lnSpc>
              <a:spcBef>
                <a:spcPct val="0"/>
              </a:spcBef>
              <a:spcAft>
                <a:spcPct val="0"/>
              </a:spcAft>
              <a:buClr>
                <a:srgbClr val="003C54"/>
              </a:buClr>
              <a:buSzPct val="100000"/>
              <a:buFontTx/>
              <a:buNone/>
              <a:tabLst/>
              <a:defRPr/>
            </a:pPr>
            <a:fld id="{8F50D8E3-BD85-4780-8C4D-E912F8D86F12}" type="datetime'''''''''''''''''''''''''''3''''''''''''''''8'''''''''''''">
              <a:rPr kumimoji="0" lang="nl-NL" altLang="en-US" sz="1800" b="0" i="0" u="none" strike="noStrike" kern="1200" cap="none" spc="0" normalizeH="0" baseline="0" noProof="0">
                <a:ln>
                  <a:noFill/>
                </a:ln>
                <a:solidFill>
                  <a:srgbClr val="FFFFFF"/>
                </a:solidFill>
                <a:effectLst/>
                <a:uLnTx/>
                <a:uFillTx/>
                <a:latin typeface="Arial"/>
                <a:ea typeface="ＭＳ Ｐゴシック"/>
                <a:cs typeface="+mn-cs"/>
              </a:rPr>
              <a:pPr marL="0" marR="0" lvl="0" indent="0" algn="ctr" defTabSz="895350" rtl="0" eaLnBrk="1" fontAlgn="base" latinLnBrk="0" hangingPunct="1">
                <a:lnSpc>
                  <a:spcPct val="100000"/>
                </a:lnSpc>
                <a:spcBef>
                  <a:spcPct val="0"/>
                </a:spcBef>
                <a:spcAft>
                  <a:spcPct val="0"/>
                </a:spcAft>
                <a:buClr>
                  <a:srgbClr val="003C54"/>
                </a:buClr>
                <a:buSzPct val="100000"/>
                <a:buFontTx/>
                <a:buNone/>
                <a:tabLst/>
                <a:defRPr/>
              </a:pPr>
              <a:t>38</a:t>
            </a:fld>
            <a:endParaRPr kumimoji="0" lang="nl-NL" sz="1800" b="0" i="0" u="none" strike="noStrike" kern="1200" cap="none" spc="0" normalizeH="0" baseline="0" noProof="0">
              <a:ln>
                <a:noFill/>
              </a:ln>
              <a:solidFill>
                <a:srgbClr val="FFFFFF"/>
              </a:solidFill>
              <a:effectLst/>
              <a:uLnTx/>
              <a:uFillTx/>
              <a:latin typeface="Arial"/>
              <a:ea typeface="ＭＳ Ｐゴシック"/>
              <a:cs typeface="+mn-cs"/>
              <a:sym typeface="+mn-lt"/>
            </a:endParaRPr>
          </a:p>
        </p:txBody>
      </p:sp>
      <p:sp>
        <p:nvSpPr>
          <p:cNvPr id="17" name="Text Placeholder 2">
            <a:extLst>
              <a:ext uri="{FF2B5EF4-FFF2-40B4-BE49-F238E27FC236}">
                <a16:creationId xmlns:a16="http://schemas.microsoft.com/office/drawing/2014/main" id="{97A660BE-41E6-4F87-B63B-F6497A367C7D}"/>
              </a:ext>
            </a:extLst>
          </p:cNvPr>
          <p:cNvSpPr>
            <a:spLocks noGrp="1"/>
          </p:cNvSpPr>
          <p:nvPr>
            <p:custDataLst>
              <p:tags r:id="rId10"/>
            </p:custDataLst>
          </p:nvPr>
        </p:nvSpPr>
        <p:spPr bwMode="auto">
          <a:xfrm>
            <a:off x="1903956" y="3608793"/>
            <a:ext cx="861704" cy="249441"/>
          </a:xfrm>
          <a:prstGeom prst="rect">
            <a:avLst/>
          </a:prstGeom>
          <a:noFill/>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0" indent="0" algn="l" defTabSz="895350" rtl="0" eaLnBrk="1" fontAlgn="base" hangingPunct="1">
              <a:spcBef>
                <a:spcPct val="0"/>
              </a:spcBef>
              <a:spcAft>
                <a:spcPct val="0"/>
              </a:spcAft>
              <a:buClr>
                <a:schemeClr val="tx2"/>
              </a:buClr>
              <a:buSzPct val="100000"/>
              <a:defRPr sz="1400" baseline="0">
                <a:solidFill>
                  <a:schemeClr val="tx1"/>
                </a:solidFill>
                <a:latin typeface="+mn-lt"/>
                <a:ea typeface="+mn-ea"/>
                <a:cs typeface="+mn-cs"/>
              </a:defRPr>
            </a:lvl1pPr>
            <a:lvl2pPr marL="193675" indent="-192088" algn="l" defTabSz="895350" rtl="0" eaLnBrk="1" fontAlgn="base" hangingPunct="1">
              <a:spcBef>
                <a:spcPct val="0"/>
              </a:spcBef>
              <a:spcAft>
                <a:spcPct val="0"/>
              </a:spcAft>
              <a:buClr>
                <a:schemeClr val="tx2"/>
              </a:buClr>
              <a:buSzPct val="125000"/>
              <a:buFont typeface="Arial" charset="0"/>
              <a:buChar char="▪"/>
              <a:defRPr sz="1400" baseline="0">
                <a:solidFill>
                  <a:schemeClr val="tx1"/>
                </a:solidFill>
                <a:latin typeface="+mn-lt"/>
              </a:defRPr>
            </a:lvl2pPr>
            <a:lvl3pPr marL="457200" indent="-261938" algn="l" defTabSz="895350" rtl="0" eaLnBrk="1" fontAlgn="base" hangingPunct="1">
              <a:spcBef>
                <a:spcPct val="0"/>
              </a:spcBef>
              <a:spcAft>
                <a:spcPct val="0"/>
              </a:spcAft>
              <a:buClr>
                <a:schemeClr val="tx2"/>
              </a:buClr>
              <a:buSzPct val="120000"/>
              <a:buFont typeface="Arial" charset="0"/>
              <a:buChar char="–"/>
              <a:defRPr sz="1400" baseline="0">
                <a:solidFill>
                  <a:schemeClr val="tx1"/>
                </a:solidFill>
                <a:latin typeface="+mn-lt"/>
              </a:defRPr>
            </a:lvl3pPr>
            <a:lvl4pPr marL="614363" indent="-155575" algn="l" defTabSz="895350" rtl="0" eaLnBrk="1" fontAlgn="base" hangingPunct="1">
              <a:spcBef>
                <a:spcPct val="0"/>
              </a:spcBef>
              <a:spcAft>
                <a:spcPct val="0"/>
              </a:spcAft>
              <a:buClr>
                <a:schemeClr val="tx2"/>
              </a:buClr>
              <a:buSzPct val="120000"/>
              <a:buFont typeface="Arial" charset="0"/>
              <a:buChar char="▫"/>
              <a:defRPr sz="1400" baseline="0">
                <a:solidFill>
                  <a:schemeClr val="tx1"/>
                </a:solidFill>
                <a:latin typeface="+mn-lt"/>
              </a:defRPr>
            </a:lvl4pPr>
            <a:lvl5pPr marL="749808" indent="-130175" algn="l" defTabSz="895350" rtl="0" eaLnBrk="1" fontAlgn="base" hangingPunct="1">
              <a:spcBef>
                <a:spcPct val="0"/>
              </a:spcBef>
              <a:spcAft>
                <a:spcPct val="0"/>
              </a:spcAft>
              <a:buClr>
                <a:schemeClr val="tx2"/>
              </a:buClr>
              <a:buSzPct val="89000"/>
              <a:buFont typeface="Arial" charset="0"/>
              <a:buChar char="-"/>
              <a:defRPr sz="1400" baseline="0">
                <a:solidFill>
                  <a:schemeClr val="tx1"/>
                </a:solidFill>
                <a:latin typeface="+mn-lt"/>
              </a:defRPr>
            </a:lvl5pPr>
            <a:lvl6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marL="0" marR="0" lvl="0" indent="0" algn="l" defTabSz="895350" rtl="0" eaLnBrk="1" fontAlgn="base" latinLnBrk="0" hangingPunct="1">
              <a:lnSpc>
                <a:spcPct val="100000"/>
              </a:lnSpc>
              <a:spcBef>
                <a:spcPct val="0"/>
              </a:spcBef>
              <a:spcAft>
                <a:spcPct val="0"/>
              </a:spcAft>
              <a:buClr>
                <a:srgbClr val="003C54"/>
              </a:buClr>
              <a:buSzPct val="100000"/>
              <a:buFontTx/>
              <a:buNone/>
              <a:tabLst/>
              <a:defRPr/>
            </a:pPr>
            <a:fld id="{E086D229-2950-488A-871E-A362F9976B79}" type="datetime'''D''''u''i''''''''''''''''''''''''t''''''s''''''la''n''''''d'">
              <a:rPr kumimoji="0" lang="nl-NL" altLang="en-US" sz="1800" b="0" i="0" u="none" strike="noStrike" kern="1200" cap="none" spc="0" normalizeH="0" baseline="0" noProof="0">
                <a:ln>
                  <a:noFill/>
                </a:ln>
                <a:solidFill>
                  <a:srgbClr val="000000"/>
                </a:solidFill>
                <a:effectLst/>
                <a:uLnTx/>
                <a:uFillTx/>
                <a:latin typeface="Arial"/>
                <a:ea typeface="ＭＳ Ｐゴシック"/>
                <a:cs typeface="+mn-cs"/>
              </a:rPr>
              <a:pPr marL="0" marR="0" lvl="0" indent="0" algn="l" defTabSz="895350" rtl="0" eaLnBrk="1" fontAlgn="base" latinLnBrk="0" hangingPunct="1">
                <a:lnSpc>
                  <a:spcPct val="100000"/>
                </a:lnSpc>
                <a:spcBef>
                  <a:spcPct val="0"/>
                </a:spcBef>
                <a:spcAft>
                  <a:spcPct val="0"/>
                </a:spcAft>
                <a:buClr>
                  <a:srgbClr val="003C54"/>
                </a:buClr>
                <a:buSzPct val="100000"/>
                <a:buFontTx/>
                <a:buNone/>
                <a:tabLst/>
                <a:defRPr/>
              </a:pPr>
              <a:t>Duitsland</a:t>
            </a:fld>
            <a:endParaRPr kumimoji="0" lang="nl-NL" sz="1800" b="0" i="0" u="none" strike="noStrike" kern="1200" cap="none" spc="0" normalizeH="0" baseline="0" noProof="0">
              <a:ln>
                <a:noFill/>
              </a:ln>
              <a:solidFill>
                <a:srgbClr val="000000"/>
              </a:solidFill>
              <a:effectLst/>
              <a:uLnTx/>
              <a:uFillTx/>
              <a:latin typeface="Arial"/>
              <a:ea typeface="ＭＳ Ｐゴシック"/>
              <a:cs typeface="+mn-cs"/>
              <a:sym typeface="+mn-lt"/>
            </a:endParaRPr>
          </a:p>
        </p:txBody>
      </p:sp>
      <p:sp>
        <p:nvSpPr>
          <p:cNvPr id="20" name="Text Placeholder 2">
            <a:extLst>
              <a:ext uri="{FF2B5EF4-FFF2-40B4-BE49-F238E27FC236}">
                <a16:creationId xmlns:a16="http://schemas.microsoft.com/office/drawing/2014/main" id="{0315D7B3-C405-41F0-9602-C765211DC196}"/>
              </a:ext>
            </a:extLst>
          </p:cNvPr>
          <p:cNvSpPr>
            <a:spLocks noGrp="1"/>
          </p:cNvSpPr>
          <p:nvPr>
            <p:custDataLst>
              <p:tags r:id="rId11"/>
            </p:custDataLst>
          </p:nvPr>
        </p:nvSpPr>
        <p:spPr bwMode="gray">
          <a:xfrm>
            <a:off x="3611657" y="4169224"/>
            <a:ext cx="272117" cy="249441"/>
          </a:xfrm>
          <a:prstGeom prst="rect">
            <a:avLst/>
          </a:prstGeom>
          <a:noFill/>
          <a:extLst>
            <a:ext uri="{909E8E84-426E-40DD-AFC4-6F175D3DCCD1}">
              <a14:hiddenFill xmlns:a14="http://schemas.microsoft.com/office/drawing/2010/main">
                <a:solidFill>
                  <a:schemeClr val="accent2"/>
                </a:solidFill>
              </a14:hiddenFill>
            </a:ext>
          </a:extLst>
        </p:spPr>
        <p:txBody>
          <a:bodyPr vert="horz" wrap="none" lIns="21057" tIns="0" rIns="21057" bIns="0" numCol="1" spcCol="0" rtlCol="0" anchor="ctr" anchorCtr="0">
            <a:noAutofit/>
          </a:bodyPr>
          <a:lstStyle>
            <a:lvl1pPr marL="0" indent="0" algn="l" defTabSz="895350" rtl="0" eaLnBrk="1" fontAlgn="base" hangingPunct="1">
              <a:spcBef>
                <a:spcPct val="0"/>
              </a:spcBef>
              <a:spcAft>
                <a:spcPct val="0"/>
              </a:spcAft>
              <a:buClr>
                <a:schemeClr val="tx2"/>
              </a:buClr>
              <a:buSzPct val="100000"/>
              <a:defRPr sz="1400" baseline="0">
                <a:solidFill>
                  <a:schemeClr val="tx1"/>
                </a:solidFill>
                <a:latin typeface="+mn-lt"/>
                <a:ea typeface="+mn-ea"/>
                <a:cs typeface="+mn-cs"/>
              </a:defRPr>
            </a:lvl1pPr>
            <a:lvl2pPr marL="193675" indent="-192088" algn="l" defTabSz="895350" rtl="0" eaLnBrk="1" fontAlgn="base" hangingPunct="1">
              <a:spcBef>
                <a:spcPct val="0"/>
              </a:spcBef>
              <a:spcAft>
                <a:spcPct val="0"/>
              </a:spcAft>
              <a:buClr>
                <a:schemeClr val="tx2"/>
              </a:buClr>
              <a:buSzPct val="125000"/>
              <a:buFont typeface="Arial" charset="0"/>
              <a:buChar char="▪"/>
              <a:defRPr sz="1400" baseline="0">
                <a:solidFill>
                  <a:schemeClr val="tx1"/>
                </a:solidFill>
                <a:latin typeface="+mn-lt"/>
              </a:defRPr>
            </a:lvl2pPr>
            <a:lvl3pPr marL="457200" indent="-261938" algn="l" defTabSz="895350" rtl="0" eaLnBrk="1" fontAlgn="base" hangingPunct="1">
              <a:spcBef>
                <a:spcPct val="0"/>
              </a:spcBef>
              <a:spcAft>
                <a:spcPct val="0"/>
              </a:spcAft>
              <a:buClr>
                <a:schemeClr val="tx2"/>
              </a:buClr>
              <a:buSzPct val="120000"/>
              <a:buFont typeface="Arial" charset="0"/>
              <a:buChar char="–"/>
              <a:defRPr sz="1400" baseline="0">
                <a:solidFill>
                  <a:schemeClr val="tx1"/>
                </a:solidFill>
                <a:latin typeface="+mn-lt"/>
              </a:defRPr>
            </a:lvl3pPr>
            <a:lvl4pPr marL="614363" indent="-155575" algn="l" defTabSz="895350" rtl="0" eaLnBrk="1" fontAlgn="base" hangingPunct="1">
              <a:spcBef>
                <a:spcPct val="0"/>
              </a:spcBef>
              <a:spcAft>
                <a:spcPct val="0"/>
              </a:spcAft>
              <a:buClr>
                <a:schemeClr val="tx2"/>
              </a:buClr>
              <a:buSzPct val="120000"/>
              <a:buFont typeface="Arial" charset="0"/>
              <a:buChar char="▫"/>
              <a:defRPr sz="1400" baseline="0">
                <a:solidFill>
                  <a:schemeClr val="tx1"/>
                </a:solidFill>
                <a:latin typeface="+mn-lt"/>
              </a:defRPr>
            </a:lvl4pPr>
            <a:lvl5pPr marL="749808" indent="-130175" algn="l" defTabSz="895350" rtl="0" eaLnBrk="1" fontAlgn="base" hangingPunct="1">
              <a:spcBef>
                <a:spcPct val="0"/>
              </a:spcBef>
              <a:spcAft>
                <a:spcPct val="0"/>
              </a:spcAft>
              <a:buClr>
                <a:schemeClr val="tx2"/>
              </a:buClr>
              <a:buSzPct val="89000"/>
              <a:buFont typeface="Arial" charset="0"/>
              <a:buChar char="-"/>
              <a:defRPr sz="1400" baseline="0">
                <a:solidFill>
                  <a:schemeClr val="tx1"/>
                </a:solidFill>
                <a:latin typeface="+mn-lt"/>
              </a:defRPr>
            </a:lvl5pPr>
            <a:lvl6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marL="0" marR="0" lvl="0" indent="0" algn="ctr" defTabSz="895350" rtl="0" eaLnBrk="1" fontAlgn="base" latinLnBrk="0" hangingPunct="1">
              <a:lnSpc>
                <a:spcPct val="100000"/>
              </a:lnSpc>
              <a:spcBef>
                <a:spcPct val="0"/>
              </a:spcBef>
              <a:spcAft>
                <a:spcPct val="0"/>
              </a:spcAft>
              <a:buClr>
                <a:srgbClr val="003C54"/>
              </a:buClr>
              <a:buSzPct val="100000"/>
              <a:buFontTx/>
              <a:buNone/>
              <a:tabLst/>
              <a:defRPr/>
            </a:pPr>
            <a:fld id="{90DED3E5-C56D-47E4-99FF-8D490CCA943D}" type="datetime'''''''3''''''''''''''''7'''''''''''''">
              <a:rPr kumimoji="0" lang="nl-NL" altLang="en-US" sz="1800" b="0" i="0" u="none" strike="noStrike" kern="1200" cap="none" spc="0" normalizeH="0" baseline="0" noProof="0">
                <a:ln>
                  <a:noFill/>
                </a:ln>
                <a:solidFill>
                  <a:srgbClr val="FFFFFF"/>
                </a:solidFill>
                <a:effectLst/>
                <a:uLnTx/>
                <a:uFillTx/>
                <a:latin typeface="Arial"/>
                <a:ea typeface="ＭＳ Ｐゴシック"/>
                <a:cs typeface="+mn-cs"/>
              </a:rPr>
              <a:pPr marL="0" marR="0" lvl="0" indent="0" algn="ctr" defTabSz="895350" rtl="0" eaLnBrk="1" fontAlgn="base" latinLnBrk="0" hangingPunct="1">
                <a:lnSpc>
                  <a:spcPct val="100000"/>
                </a:lnSpc>
                <a:spcBef>
                  <a:spcPct val="0"/>
                </a:spcBef>
                <a:spcAft>
                  <a:spcPct val="0"/>
                </a:spcAft>
                <a:buClr>
                  <a:srgbClr val="003C54"/>
                </a:buClr>
                <a:buSzPct val="100000"/>
                <a:buFontTx/>
                <a:buNone/>
                <a:tabLst/>
                <a:defRPr/>
              </a:pPr>
              <a:t>37</a:t>
            </a:fld>
            <a:endParaRPr kumimoji="0" lang="nl-NL" sz="1800" b="0" i="0" u="none" strike="noStrike" kern="1200" cap="none" spc="0" normalizeH="0" baseline="0" noProof="0">
              <a:ln>
                <a:noFill/>
              </a:ln>
              <a:solidFill>
                <a:srgbClr val="FFFFFF"/>
              </a:solidFill>
              <a:effectLst/>
              <a:uLnTx/>
              <a:uFillTx/>
              <a:latin typeface="Arial"/>
              <a:ea typeface="ＭＳ Ｐゴシック"/>
              <a:cs typeface="+mn-cs"/>
              <a:sym typeface="+mn-lt"/>
            </a:endParaRPr>
          </a:p>
        </p:txBody>
      </p:sp>
      <p:sp>
        <p:nvSpPr>
          <p:cNvPr id="19" name="Text Placeholder 2">
            <a:extLst>
              <a:ext uri="{FF2B5EF4-FFF2-40B4-BE49-F238E27FC236}">
                <a16:creationId xmlns:a16="http://schemas.microsoft.com/office/drawing/2014/main" id="{39BC8CAA-4A0D-4242-B0F7-199FDFBF63D2}"/>
              </a:ext>
            </a:extLst>
          </p:cNvPr>
          <p:cNvSpPr>
            <a:spLocks noGrp="1"/>
          </p:cNvSpPr>
          <p:nvPr>
            <p:custDataLst>
              <p:tags r:id="rId12"/>
            </p:custDataLst>
          </p:nvPr>
        </p:nvSpPr>
        <p:spPr bwMode="auto">
          <a:xfrm>
            <a:off x="2030296" y="4169224"/>
            <a:ext cx="735364" cy="249441"/>
          </a:xfrm>
          <a:prstGeom prst="rect">
            <a:avLst/>
          </a:prstGeom>
          <a:noFill/>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0" indent="0" algn="l" defTabSz="895350" rtl="0" eaLnBrk="1" fontAlgn="base" hangingPunct="1">
              <a:spcBef>
                <a:spcPct val="0"/>
              </a:spcBef>
              <a:spcAft>
                <a:spcPct val="0"/>
              </a:spcAft>
              <a:buClr>
                <a:schemeClr val="tx2"/>
              </a:buClr>
              <a:buSzPct val="100000"/>
              <a:defRPr sz="1400" baseline="0">
                <a:solidFill>
                  <a:schemeClr val="tx1"/>
                </a:solidFill>
                <a:latin typeface="+mn-lt"/>
                <a:ea typeface="+mn-ea"/>
                <a:cs typeface="+mn-cs"/>
              </a:defRPr>
            </a:lvl1pPr>
            <a:lvl2pPr marL="193675" indent="-192088" algn="l" defTabSz="895350" rtl="0" eaLnBrk="1" fontAlgn="base" hangingPunct="1">
              <a:spcBef>
                <a:spcPct val="0"/>
              </a:spcBef>
              <a:spcAft>
                <a:spcPct val="0"/>
              </a:spcAft>
              <a:buClr>
                <a:schemeClr val="tx2"/>
              </a:buClr>
              <a:buSzPct val="125000"/>
              <a:buFont typeface="Arial" charset="0"/>
              <a:buChar char="▪"/>
              <a:defRPr sz="1400" baseline="0">
                <a:solidFill>
                  <a:schemeClr val="tx1"/>
                </a:solidFill>
                <a:latin typeface="+mn-lt"/>
              </a:defRPr>
            </a:lvl2pPr>
            <a:lvl3pPr marL="457200" indent="-261938" algn="l" defTabSz="895350" rtl="0" eaLnBrk="1" fontAlgn="base" hangingPunct="1">
              <a:spcBef>
                <a:spcPct val="0"/>
              </a:spcBef>
              <a:spcAft>
                <a:spcPct val="0"/>
              </a:spcAft>
              <a:buClr>
                <a:schemeClr val="tx2"/>
              </a:buClr>
              <a:buSzPct val="120000"/>
              <a:buFont typeface="Arial" charset="0"/>
              <a:buChar char="–"/>
              <a:defRPr sz="1400" baseline="0">
                <a:solidFill>
                  <a:schemeClr val="tx1"/>
                </a:solidFill>
                <a:latin typeface="+mn-lt"/>
              </a:defRPr>
            </a:lvl3pPr>
            <a:lvl4pPr marL="614363" indent="-155575" algn="l" defTabSz="895350" rtl="0" eaLnBrk="1" fontAlgn="base" hangingPunct="1">
              <a:spcBef>
                <a:spcPct val="0"/>
              </a:spcBef>
              <a:spcAft>
                <a:spcPct val="0"/>
              </a:spcAft>
              <a:buClr>
                <a:schemeClr val="tx2"/>
              </a:buClr>
              <a:buSzPct val="120000"/>
              <a:buFont typeface="Arial" charset="0"/>
              <a:buChar char="▫"/>
              <a:defRPr sz="1400" baseline="0">
                <a:solidFill>
                  <a:schemeClr val="tx1"/>
                </a:solidFill>
                <a:latin typeface="+mn-lt"/>
              </a:defRPr>
            </a:lvl4pPr>
            <a:lvl5pPr marL="749808" indent="-130175" algn="l" defTabSz="895350" rtl="0" eaLnBrk="1" fontAlgn="base" hangingPunct="1">
              <a:spcBef>
                <a:spcPct val="0"/>
              </a:spcBef>
              <a:spcAft>
                <a:spcPct val="0"/>
              </a:spcAft>
              <a:buClr>
                <a:schemeClr val="tx2"/>
              </a:buClr>
              <a:buSzPct val="89000"/>
              <a:buFont typeface="Arial" charset="0"/>
              <a:buChar char="-"/>
              <a:defRPr sz="1400" baseline="0">
                <a:solidFill>
                  <a:schemeClr val="tx1"/>
                </a:solidFill>
                <a:latin typeface="+mn-lt"/>
              </a:defRPr>
            </a:lvl5pPr>
            <a:lvl6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marL="0" marR="0" lvl="0" indent="0" algn="l" defTabSz="895350" rtl="0" eaLnBrk="1" fontAlgn="base" latinLnBrk="0" hangingPunct="1">
              <a:lnSpc>
                <a:spcPct val="100000"/>
              </a:lnSpc>
              <a:spcBef>
                <a:spcPct val="0"/>
              </a:spcBef>
              <a:spcAft>
                <a:spcPct val="0"/>
              </a:spcAft>
              <a:buClr>
                <a:srgbClr val="003C54"/>
              </a:buClr>
              <a:buSzPct val="100000"/>
              <a:buFontTx/>
              <a:buNone/>
              <a:tabLst/>
              <a:defRPr/>
            </a:pPr>
            <a:fld id="{A40F98EB-6C7F-498A-9686-BC1AA637491F}" type="datetime'Z''''''''''''''''''''''w''ed''e''''''''''n'">
              <a:rPr kumimoji="0" lang="nl-NL" altLang="en-US" sz="1800" b="0" i="0" u="none" strike="noStrike" kern="1200" cap="none" spc="0" normalizeH="0" baseline="0" noProof="0">
                <a:ln>
                  <a:noFill/>
                </a:ln>
                <a:solidFill>
                  <a:srgbClr val="000000"/>
                </a:solidFill>
                <a:effectLst/>
                <a:uLnTx/>
                <a:uFillTx/>
                <a:latin typeface="Arial"/>
                <a:ea typeface="ＭＳ Ｐゴシック"/>
                <a:cs typeface="+mn-cs"/>
              </a:rPr>
              <a:pPr marL="0" marR="0" lvl="0" indent="0" algn="l" defTabSz="895350" rtl="0" eaLnBrk="1" fontAlgn="base" latinLnBrk="0" hangingPunct="1">
                <a:lnSpc>
                  <a:spcPct val="100000"/>
                </a:lnSpc>
                <a:spcBef>
                  <a:spcPct val="0"/>
                </a:spcBef>
                <a:spcAft>
                  <a:spcPct val="0"/>
                </a:spcAft>
                <a:buClr>
                  <a:srgbClr val="003C54"/>
                </a:buClr>
                <a:buSzPct val="100000"/>
                <a:buFontTx/>
                <a:buNone/>
                <a:tabLst/>
                <a:defRPr/>
              </a:pPr>
              <a:t>Zweden</a:t>
            </a:fld>
            <a:endParaRPr kumimoji="0" lang="nl-NL" sz="1800" b="0" i="0" u="none" strike="noStrike" kern="1200" cap="none" spc="0" normalizeH="0" baseline="0" noProof="0">
              <a:ln>
                <a:noFill/>
              </a:ln>
              <a:solidFill>
                <a:srgbClr val="000000"/>
              </a:solidFill>
              <a:effectLst/>
              <a:uLnTx/>
              <a:uFillTx/>
              <a:latin typeface="Arial"/>
              <a:ea typeface="ＭＳ Ｐゴシック"/>
              <a:cs typeface="+mn-cs"/>
              <a:sym typeface="+mn-lt"/>
            </a:endParaRPr>
          </a:p>
        </p:txBody>
      </p:sp>
      <p:sp>
        <p:nvSpPr>
          <p:cNvPr id="28" name="Text Placeholder 2">
            <a:extLst>
              <a:ext uri="{FF2B5EF4-FFF2-40B4-BE49-F238E27FC236}">
                <a16:creationId xmlns:a16="http://schemas.microsoft.com/office/drawing/2014/main" id="{F60F59E2-717E-4505-BD52-83944F8BEE86}"/>
              </a:ext>
            </a:extLst>
          </p:cNvPr>
          <p:cNvSpPr>
            <a:spLocks noGrp="1"/>
          </p:cNvSpPr>
          <p:nvPr>
            <p:custDataLst>
              <p:tags r:id="rId13"/>
            </p:custDataLst>
          </p:nvPr>
        </p:nvSpPr>
        <p:spPr bwMode="gray">
          <a:xfrm>
            <a:off x="3507994" y="5291708"/>
            <a:ext cx="272117" cy="249441"/>
          </a:xfrm>
          <a:prstGeom prst="rect">
            <a:avLst/>
          </a:prstGeom>
          <a:noFill/>
          <a:extLst>
            <a:ext uri="{909E8E84-426E-40DD-AFC4-6F175D3DCCD1}">
              <a14:hiddenFill xmlns:a14="http://schemas.microsoft.com/office/drawing/2010/main">
                <a:solidFill>
                  <a:schemeClr val="accent2"/>
                </a:solidFill>
              </a14:hiddenFill>
            </a:ext>
          </a:extLst>
        </p:spPr>
        <p:txBody>
          <a:bodyPr vert="horz" wrap="none" lIns="21057" tIns="0" rIns="21057" bIns="0" numCol="1" spcCol="0" rtlCol="0" anchor="ctr" anchorCtr="0">
            <a:noAutofit/>
          </a:bodyPr>
          <a:lstStyle>
            <a:lvl1pPr marL="0" indent="0" algn="l" defTabSz="895350" rtl="0" eaLnBrk="1" fontAlgn="base" hangingPunct="1">
              <a:spcBef>
                <a:spcPct val="0"/>
              </a:spcBef>
              <a:spcAft>
                <a:spcPct val="0"/>
              </a:spcAft>
              <a:buClr>
                <a:schemeClr val="tx2"/>
              </a:buClr>
              <a:buSzPct val="100000"/>
              <a:defRPr sz="1400" baseline="0">
                <a:solidFill>
                  <a:schemeClr val="tx1"/>
                </a:solidFill>
                <a:latin typeface="+mn-lt"/>
                <a:ea typeface="+mn-ea"/>
                <a:cs typeface="+mn-cs"/>
              </a:defRPr>
            </a:lvl1pPr>
            <a:lvl2pPr marL="193675" indent="-192088" algn="l" defTabSz="895350" rtl="0" eaLnBrk="1" fontAlgn="base" hangingPunct="1">
              <a:spcBef>
                <a:spcPct val="0"/>
              </a:spcBef>
              <a:spcAft>
                <a:spcPct val="0"/>
              </a:spcAft>
              <a:buClr>
                <a:schemeClr val="tx2"/>
              </a:buClr>
              <a:buSzPct val="125000"/>
              <a:buFont typeface="Arial" charset="0"/>
              <a:buChar char="▪"/>
              <a:defRPr sz="1400" baseline="0">
                <a:solidFill>
                  <a:schemeClr val="tx1"/>
                </a:solidFill>
                <a:latin typeface="+mn-lt"/>
              </a:defRPr>
            </a:lvl2pPr>
            <a:lvl3pPr marL="457200" indent="-261938" algn="l" defTabSz="895350" rtl="0" eaLnBrk="1" fontAlgn="base" hangingPunct="1">
              <a:spcBef>
                <a:spcPct val="0"/>
              </a:spcBef>
              <a:spcAft>
                <a:spcPct val="0"/>
              </a:spcAft>
              <a:buClr>
                <a:schemeClr val="tx2"/>
              </a:buClr>
              <a:buSzPct val="120000"/>
              <a:buFont typeface="Arial" charset="0"/>
              <a:buChar char="–"/>
              <a:defRPr sz="1400" baseline="0">
                <a:solidFill>
                  <a:schemeClr val="tx1"/>
                </a:solidFill>
                <a:latin typeface="+mn-lt"/>
              </a:defRPr>
            </a:lvl3pPr>
            <a:lvl4pPr marL="614363" indent="-155575" algn="l" defTabSz="895350" rtl="0" eaLnBrk="1" fontAlgn="base" hangingPunct="1">
              <a:spcBef>
                <a:spcPct val="0"/>
              </a:spcBef>
              <a:spcAft>
                <a:spcPct val="0"/>
              </a:spcAft>
              <a:buClr>
                <a:schemeClr val="tx2"/>
              </a:buClr>
              <a:buSzPct val="120000"/>
              <a:buFont typeface="Arial" charset="0"/>
              <a:buChar char="▫"/>
              <a:defRPr sz="1400" baseline="0">
                <a:solidFill>
                  <a:schemeClr val="tx1"/>
                </a:solidFill>
                <a:latin typeface="+mn-lt"/>
              </a:defRPr>
            </a:lvl4pPr>
            <a:lvl5pPr marL="749808" indent="-130175" algn="l" defTabSz="895350" rtl="0" eaLnBrk="1" fontAlgn="base" hangingPunct="1">
              <a:spcBef>
                <a:spcPct val="0"/>
              </a:spcBef>
              <a:spcAft>
                <a:spcPct val="0"/>
              </a:spcAft>
              <a:buClr>
                <a:schemeClr val="tx2"/>
              </a:buClr>
              <a:buSzPct val="89000"/>
              <a:buFont typeface="Arial" charset="0"/>
              <a:buChar char="-"/>
              <a:defRPr sz="1400" baseline="0">
                <a:solidFill>
                  <a:schemeClr val="tx1"/>
                </a:solidFill>
                <a:latin typeface="+mn-lt"/>
              </a:defRPr>
            </a:lvl5pPr>
            <a:lvl6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marL="0" marR="0" lvl="0" indent="0" algn="ctr" defTabSz="895350" rtl="0" eaLnBrk="1" fontAlgn="base" latinLnBrk="0" hangingPunct="1">
              <a:lnSpc>
                <a:spcPct val="100000"/>
              </a:lnSpc>
              <a:spcBef>
                <a:spcPct val="0"/>
              </a:spcBef>
              <a:spcAft>
                <a:spcPct val="0"/>
              </a:spcAft>
              <a:buClr>
                <a:srgbClr val="003C54"/>
              </a:buClr>
              <a:buSzPct val="100000"/>
              <a:buFontTx/>
              <a:buNone/>
              <a:tabLst/>
              <a:defRPr/>
            </a:pPr>
            <a:fld id="{DC26D5E2-95DC-4661-8E05-BD6436809C78}" type="datetime'''''''''''''''''''''''''''3''''''''1'''''''''''''''''''''''''">
              <a:rPr kumimoji="0" lang="nl-NL" altLang="en-US" sz="1800" b="0" i="0" u="none" strike="noStrike" kern="1200" cap="none" spc="0" normalizeH="0" baseline="0" noProof="0">
                <a:ln>
                  <a:noFill/>
                </a:ln>
                <a:solidFill>
                  <a:srgbClr val="FFFFFF"/>
                </a:solidFill>
                <a:effectLst/>
                <a:uLnTx/>
                <a:uFillTx/>
                <a:latin typeface="Arial"/>
                <a:ea typeface="ＭＳ Ｐゴシック"/>
                <a:cs typeface="+mn-cs"/>
              </a:rPr>
              <a:pPr marL="0" marR="0" lvl="0" indent="0" algn="ctr" defTabSz="895350" rtl="0" eaLnBrk="1" fontAlgn="base" latinLnBrk="0" hangingPunct="1">
                <a:lnSpc>
                  <a:spcPct val="100000"/>
                </a:lnSpc>
                <a:spcBef>
                  <a:spcPct val="0"/>
                </a:spcBef>
                <a:spcAft>
                  <a:spcPct val="0"/>
                </a:spcAft>
                <a:buClr>
                  <a:srgbClr val="003C54"/>
                </a:buClr>
                <a:buSzPct val="100000"/>
                <a:buFontTx/>
                <a:buNone/>
                <a:tabLst/>
                <a:defRPr/>
              </a:pPr>
              <a:t>31</a:t>
            </a:fld>
            <a:endParaRPr kumimoji="0" lang="nl-NL" sz="1800" b="0" i="0" u="none" strike="noStrike" kern="1200" cap="none" spc="0" normalizeH="0" baseline="0" noProof="0">
              <a:ln>
                <a:noFill/>
              </a:ln>
              <a:solidFill>
                <a:srgbClr val="FFFFFF"/>
              </a:solidFill>
              <a:effectLst/>
              <a:uLnTx/>
              <a:uFillTx/>
              <a:latin typeface="Arial"/>
              <a:ea typeface="ＭＳ Ｐゴシック"/>
              <a:cs typeface="+mn-cs"/>
              <a:sym typeface="+mn-lt"/>
            </a:endParaRPr>
          </a:p>
        </p:txBody>
      </p:sp>
      <p:sp>
        <p:nvSpPr>
          <p:cNvPr id="23" name="Text Placeholder 2">
            <a:extLst>
              <a:ext uri="{FF2B5EF4-FFF2-40B4-BE49-F238E27FC236}">
                <a16:creationId xmlns:a16="http://schemas.microsoft.com/office/drawing/2014/main" id="{105064DC-7135-468D-BAF3-E9509D219402}"/>
              </a:ext>
            </a:extLst>
          </p:cNvPr>
          <p:cNvSpPr>
            <a:spLocks noGrp="1"/>
          </p:cNvSpPr>
          <p:nvPr>
            <p:custDataLst>
              <p:tags r:id="rId14"/>
            </p:custDataLst>
          </p:nvPr>
        </p:nvSpPr>
        <p:spPr bwMode="gray">
          <a:xfrm>
            <a:off x="3543628" y="4731276"/>
            <a:ext cx="272117" cy="249441"/>
          </a:xfrm>
          <a:prstGeom prst="rect">
            <a:avLst/>
          </a:prstGeom>
          <a:noFill/>
          <a:extLst>
            <a:ext uri="{909E8E84-426E-40DD-AFC4-6F175D3DCCD1}">
              <a14:hiddenFill xmlns:a14="http://schemas.microsoft.com/office/drawing/2010/main">
                <a:solidFill>
                  <a:schemeClr val="accent2"/>
                </a:solidFill>
              </a14:hiddenFill>
            </a:ext>
          </a:extLst>
        </p:spPr>
        <p:txBody>
          <a:bodyPr vert="horz" wrap="none" lIns="21057" tIns="0" rIns="21057" bIns="0" numCol="1" spcCol="0" rtlCol="0" anchor="ctr" anchorCtr="0">
            <a:noAutofit/>
          </a:bodyPr>
          <a:lstStyle>
            <a:lvl1pPr marL="0" indent="0" algn="l" defTabSz="895350" rtl="0" eaLnBrk="1" fontAlgn="base" hangingPunct="1">
              <a:spcBef>
                <a:spcPct val="0"/>
              </a:spcBef>
              <a:spcAft>
                <a:spcPct val="0"/>
              </a:spcAft>
              <a:buClr>
                <a:schemeClr val="tx2"/>
              </a:buClr>
              <a:buSzPct val="100000"/>
              <a:defRPr sz="1400" baseline="0">
                <a:solidFill>
                  <a:schemeClr val="tx1"/>
                </a:solidFill>
                <a:latin typeface="+mn-lt"/>
                <a:ea typeface="+mn-ea"/>
                <a:cs typeface="+mn-cs"/>
              </a:defRPr>
            </a:lvl1pPr>
            <a:lvl2pPr marL="193675" indent="-192088" algn="l" defTabSz="895350" rtl="0" eaLnBrk="1" fontAlgn="base" hangingPunct="1">
              <a:spcBef>
                <a:spcPct val="0"/>
              </a:spcBef>
              <a:spcAft>
                <a:spcPct val="0"/>
              </a:spcAft>
              <a:buClr>
                <a:schemeClr val="tx2"/>
              </a:buClr>
              <a:buSzPct val="125000"/>
              <a:buFont typeface="Arial" charset="0"/>
              <a:buChar char="▪"/>
              <a:defRPr sz="1400" baseline="0">
                <a:solidFill>
                  <a:schemeClr val="tx1"/>
                </a:solidFill>
                <a:latin typeface="+mn-lt"/>
              </a:defRPr>
            </a:lvl2pPr>
            <a:lvl3pPr marL="457200" indent="-261938" algn="l" defTabSz="895350" rtl="0" eaLnBrk="1" fontAlgn="base" hangingPunct="1">
              <a:spcBef>
                <a:spcPct val="0"/>
              </a:spcBef>
              <a:spcAft>
                <a:spcPct val="0"/>
              </a:spcAft>
              <a:buClr>
                <a:schemeClr val="tx2"/>
              </a:buClr>
              <a:buSzPct val="120000"/>
              <a:buFont typeface="Arial" charset="0"/>
              <a:buChar char="–"/>
              <a:defRPr sz="1400" baseline="0">
                <a:solidFill>
                  <a:schemeClr val="tx1"/>
                </a:solidFill>
                <a:latin typeface="+mn-lt"/>
              </a:defRPr>
            </a:lvl3pPr>
            <a:lvl4pPr marL="614363" indent="-155575" algn="l" defTabSz="895350" rtl="0" eaLnBrk="1" fontAlgn="base" hangingPunct="1">
              <a:spcBef>
                <a:spcPct val="0"/>
              </a:spcBef>
              <a:spcAft>
                <a:spcPct val="0"/>
              </a:spcAft>
              <a:buClr>
                <a:schemeClr val="tx2"/>
              </a:buClr>
              <a:buSzPct val="120000"/>
              <a:buFont typeface="Arial" charset="0"/>
              <a:buChar char="▫"/>
              <a:defRPr sz="1400" baseline="0">
                <a:solidFill>
                  <a:schemeClr val="tx1"/>
                </a:solidFill>
                <a:latin typeface="+mn-lt"/>
              </a:defRPr>
            </a:lvl4pPr>
            <a:lvl5pPr marL="749808" indent="-130175" algn="l" defTabSz="895350" rtl="0" eaLnBrk="1" fontAlgn="base" hangingPunct="1">
              <a:spcBef>
                <a:spcPct val="0"/>
              </a:spcBef>
              <a:spcAft>
                <a:spcPct val="0"/>
              </a:spcAft>
              <a:buClr>
                <a:schemeClr val="tx2"/>
              </a:buClr>
              <a:buSzPct val="89000"/>
              <a:buFont typeface="Arial" charset="0"/>
              <a:buChar char="-"/>
              <a:defRPr sz="1400" baseline="0">
                <a:solidFill>
                  <a:schemeClr val="tx1"/>
                </a:solidFill>
                <a:latin typeface="+mn-lt"/>
              </a:defRPr>
            </a:lvl5pPr>
            <a:lvl6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marL="0" marR="0" lvl="0" indent="0" algn="ctr" defTabSz="895350" rtl="0" eaLnBrk="1" fontAlgn="base" latinLnBrk="0" hangingPunct="1">
              <a:lnSpc>
                <a:spcPct val="100000"/>
              </a:lnSpc>
              <a:spcBef>
                <a:spcPct val="0"/>
              </a:spcBef>
              <a:spcAft>
                <a:spcPct val="0"/>
              </a:spcAft>
              <a:buClr>
                <a:srgbClr val="003C54"/>
              </a:buClr>
              <a:buSzPct val="100000"/>
              <a:buFontTx/>
              <a:buNone/>
              <a:tabLst/>
              <a:defRPr/>
            </a:pPr>
            <a:fld id="{88F702E3-F203-4535-994A-CD45EDD4E668}" type="datetime'''3''''''''''''''''''''''''''''3'''''''''''''''''''''">
              <a:rPr kumimoji="0" lang="nl-NL" altLang="en-US" sz="1800" b="0" i="0" u="none" strike="noStrike" kern="1200" cap="none" spc="0" normalizeH="0" baseline="0" noProof="0">
                <a:ln>
                  <a:noFill/>
                </a:ln>
                <a:solidFill>
                  <a:srgbClr val="FFFFFF"/>
                </a:solidFill>
                <a:effectLst/>
                <a:uLnTx/>
                <a:uFillTx/>
                <a:latin typeface="Arial"/>
                <a:ea typeface="ＭＳ Ｐゴシック"/>
                <a:cs typeface="+mn-cs"/>
              </a:rPr>
              <a:pPr marL="0" marR="0" lvl="0" indent="0" algn="ctr" defTabSz="895350" rtl="0" eaLnBrk="1" fontAlgn="base" latinLnBrk="0" hangingPunct="1">
                <a:lnSpc>
                  <a:spcPct val="100000"/>
                </a:lnSpc>
                <a:spcBef>
                  <a:spcPct val="0"/>
                </a:spcBef>
                <a:spcAft>
                  <a:spcPct val="0"/>
                </a:spcAft>
                <a:buClr>
                  <a:srgbClr val="003C54"/>
                </a:buClr>
                <a:buSzPct val="100000"/>
                <a:buFontTx/>
                <a:buNone/>
                <a:tabLst/>
                <a:defRPr/>
              </a:pPr>
              <a:t>33</a:t>
            </a:fld>
            <a:endParaRPr kumimoji="0" lang="nl-NL" sz="1800" b="0" i="0" u="none" strike="noStrike" kern="1200" cap="none" spc="0" normalizeH="0" baseline="0" noProof="0">
              <a:ln>
                <a:noFill/>
              </a:ln>
              <a:solidFill>
                <a:srgbClr val="FFFFFF"/>
              </a:solidFill>
              <a:effectLst/>
              <a:uLnTx/>
              <a:uFillTx/>
              <a:latin typeface="Arial"/>
              <a:ea typeface="ＭＳ Ｐゴシック"/>
              <a:cs typeface="+mn-cs"/>
              <a:sym typeface="+mn-lt"/>
            </a:endParaRPr>
          </a:p>
        </p:txBody>
      </p:sp>
      <p:sp>
        <p:nvSpPr>
          <p:cNvPr id="9" name="Text Placeholder 2">
            <a:extLst>
              <a:ext uri="{FF2B5EF4-FFF2-40B4-BE49-F238E27FC236}">
                <a16:creationId xmlns:a16="http://schemas.microsoft.com/office/drawing/2014/main" id="{19FA1600-0460-41D3-9E8D-7CCE8CD7D35C}"/>
              </a:ext>
            </a:extLst>
          </p:cNvPr>
          <p:cNvSpPr>
            <a:spLocks noGrp="1"/>
          </p:cNvSpPr>
          <p:nvPr>
            <p:custDataLst>
              <p:tags r:id="rId15"/>
            </p:custDataLst>
          </p:nvPr>
        </p:nvSpPr>
        <p:spPr bwMode="auto">
          <a:xfrm>
            <a:off x="1580007" y="4731276"/>
            <a:ext cx="1185653" cy="249441"/>
          </a:xfrm>
          <a:prstGeom prst="rect">
            <a:avLst/>
          </a:prstGeom>
          <a:noFill/>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0" indent="0" algn="l" defTabSz="895350" rtl="0" eaLnBrk="1" fontAlgn="base" hangingPunct="1">
              <a:spcBef>
                <a:spcPct val="0"/>
              </a:spcBef>
              <a:spcAft>
                <a:spcPct val="0"/>
              </a:spcAft>
              <a:buClr>
                <a:schemeClr val="tx2"/>
              </a:buClr>
              <a:buSzPct val="100000"/>
              <a:defRPr sz="1400" baseline="0">
                <a:solidFill>
                  <a:schemeClr val="tx1"/>
                </a:solidFill>
                <a:latin typeface="+mn-lt"/>
                <a:ea typeface="+mn-ea"/>
                <a:cs typeface="+mn-cs"/>
              </a:defRPr>
            </a:lvl1pPr>
            <a:lvl2pPr marL="193675" indent="-192088" algn="l" defTabSz="895350" rtl="0" eaLnBrk="1" fontAlgn="base" hangingPunct="1">
              <a:spcBef>
                <a:spcPct val="0"/>
              </a:spcBef>
              <a:spcAft>
                <a:spcPct val="0"/>
              </a:spcAft>
              <a:buClr>
                <a:schemeClr val="tx2"/>
              </a:buClr>
              <a:buSzPct val="125000"/>
              <a:buFont typeface="Arial" charset="0"/>
              <a:buChar char="▪"/>
              <a:defRPr sz="1400" baseline="0">
                <a:solidFill>
                  <a:schemeClr val="tx1"/>
                </a:solidFill>
                <a:latin typeface="+mn-lt"/>
              </a:defRPr>
            </a:lvl2pPr>
            <a:lvl3pPr marL="457200" indent="-261938" algn="l" defTabSz="895350" rtl="0" eaLnBrk="1" fontAlgn="base" hangingPunct="1">
              <a:spcBef>
                <a:spcPct val="0"/>
              </a:spcBef>
              <a:spcAft>
                <a:spcPct val="0"/>
              </a:spcAft>
              <a:buClr>
                <a:schemeClr val="tx2"/>
              </a:buClr>
              <a:buSzPct val="120000"/>
              <a:buFont typeface="Arial" charset="0"/>
              <a:buChar char="–"/>
              <a:defRPr sz="1400" baseline="0">
                <a:solidFill>
                  <a:schemeClr val="tx1"/>
                </a:solidFill>
                <a:latin typeface="+mn-lt"/>
              </a:defRPr>
            </a:lvl3pPr>
            <a:lvl4pPr marL="614363" indent="-155575" algn="l" defTabSz="895350" rtl="0" eaLnBrk="1" fontAlgn="base" hangingPunct="1">
              <a:spcBef>
                <a:spcPct val="0"/>
              </a:spcBef>
              <a:spcAft>
                <a:spcPct val="0"/>
              </a:spcAft>
              <a:buClr>
                <a:schemeClr val="tx2"/>
              </a:buClr>
              <a:buSzPct val="120000"/>
              <a:buFont typeface="Arial" charset="0"/>
              <a:buChar char="▫"/>
              <a:defRPr sz="1400" baseline="0">
                <a:solidFill>
                  <a:schemeClr val="tx1"/>
                </a:solidFill>
                <a:latin typeface="+mn-lt"/>
              </a:defRPr>
            </a:lvl4pPr>
            <a:lvl5pPr marL="749808" indent="-130175" algn="l" defTabSz="895350" rtl="0" eaLnBrk="1" fontAlgn="base" hangingPunct="1">
              <a:spcBef>
                <a:spcPct val="0"/>
              </a:spcBef>
              <a:spcAft>
                <a:spcPct val="0"/>
              </a:spcAft>
              <a:buClr>
                <a:schemeClr val="tx2"/>
              </a:buClr>
              <a:buSzPct val="89000"/>
              <a:buFont typeface="Arial" charset="0"/>
              <a:buChar char="-"/>
              <a:defRPr sz="1400" baseline="0">
                <a:solidFill>
                  <a:schemeClr val="tx1"/>
                </a:solidFill>
                <a:latin typeface="+mn-lt"/>
              </a:defRPr>
            </a:lvl5pPr>
            <a:lvl6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marL="0" marR="0" lvl="0" indent="0" algn="l" defTabSz="895350" rtl="0" eaLnBrk="1" fontAlgn="base" latinLnBrk="0" hangingPunct="1">
              <a:lnSpc>
                <a:spcPct val="100000"/>
              </a:lnSpc>
              <a:spcBef>
                <a:spcPct val="0"/>
              </a:spcBef>
              <a:spcAft>
                <a:spcPct val="0"/>
              </a:spcAft>
              <a:buClr>
                <a:srgbClr val="003C54"/>
              </a:buClr>
              <a:buSzPct val="100000"/>
              <a:buFontTx/>
              <a:buNone/>
              <a:tabLst/>
              <a:defRPr/>
            </a:pPr>
            <a:fld id="{DCD0B07F-EA74-4300-B2C9-76F752F26E0D}" type="datetime'''''De''n''''''e''''''m''''''''''''''''''a''''r''''ke''''n'''">
              <a:rPr kumimoji="0" lang="nl-NL" altLang="en-US" sz="1800" b="0" i="0" u="none" strike="noStrike" kern="1200" cap="none" spc="0" normalizeH="0" baseline="0" noProof="0">
                <a:ln>
                  <a:noFill/>
                </a:ln>
                <a:solidFill>
                  <a:srgbClr val="000000"/>
                </a:solidFill>
                <a:effectLst/>
                <a:uLnTx/>
                <a:uFillTx/>
                <a:latin typeface="Arial"/>
                <a:ea typeface="ＭＳ Ｐゴシック"/>
                <a:cs typeface="+mn-cs"/>
              </a:rPr>
              <a:pPr marL="0" marR="0" lvl="0" indent="0" algn="l" defTabSz="895350" rtl="0" eaLnBrk="1" fontAlgn="base" latinLnBrk="0" hangingPunct="1">
                <a:lnSpc>
                  <a:spcPct val="100000"/>
                </a:lnSpc>
                <a:spcBef>
                  <a:spcPct val="0"/>
                </a:spcBef>
                <a:spcAft>
                  <a:spcPct val="0"/>
                </a:spcAft>
                <a:buClr>
                  <a:srgbClr val="003C54"/>
                </a:buClr>
                <a:buSzPct val="100000"/>
                <a:buFontTx/>
                <a:buNone/>
                <a:tabLst/>
                <a:defRPr/>
              </a:pPr>
              <a:t>Denemarken</a:t>
            </a:fld>
            <a:endParaRPr kumimoji="0" lang="nl-NL" sz="1800" b="0" i="0" u="none" strike="noStrike" kern="1200" cap="none" spc="0" normalizeH="0" baseline="0" noProof="0">
              <a:ln>
                <a:noFill/>
              </a:ln>
              <a:solidFill>
                <a:srgbClr val="000000"/>
              </a:solidFill>
              <a:effectLst/>
              <a:uLnTx/>
              <a:uFillTx/>
              <a:latin typeface="Arial"/>
              <a:ea typeface="ＭＳ Ｐゴシック"/>
              <a:cs typeface="+mn-cs"/>
              <a:sym typeface="+mn-lt"/>
            </a:endParaRPr>
          </a:p>
        </p:txBody>
      </p:sp>
      <p:sp>
        <p:nvSpPr>
          <p:cNvPr id="29" name="Text Placeholder 2">
            <a:extLst>
              <a:ext uri="{FF2B5EF4-FFF2-40B4-BE49-F238E27FC236}">
                <a16:creationId xmlns:a16="http://schemas.microsoft.com/office/drawing/2014/main" id="{7C207910-B47F-4DFB-A221-8330AD826C04}"/>
              </a:ext>
            </a:extLst>
          </p:cNvPr>
          <p:cNvSpPr>
            <a:spLocks noGrp="1"/>
          </p:cNvSpPr>
          <p:nvPr>
            <p:custDataLst>
              <p:tags r:id="rId16"/>
            </p:custDataLst>
          </p:nvPr>
        </p:nvSpPr>
        <p:spPr bwMode="auto">
          <a:xfrm>
            <a:off x="880277" y="5291708"/>
            <a:ext cx="1885383" cy="249441"/>
          </a:xfrm>
          <a:prstGeom prst="rect">
            <a:avLst/>
          </a:prstGeom>
          <a:noFill/>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0" indent="0" algn="l" defTabSz="895350" rtl="0" eaLnBrk="1" fontAlgn="base" hangingPunct="1">
              <a:spcBef>
                <a:spcPct val="0"/>
              </a:spcBef>
              <a:spcAft>
                <a:spcPct val="0"/>
              </a:spcAft>
              <a:buClr>
                <a:schemeClr val="tx2"/>
              </a:buClr>
              <a:buSzPct val="100000"/>
              <a:defRPr sz="1400" baseline="0">
                <a:solidFill>
                  <a:schemeClr val="tx1"/>
                </a:solidFill>
                <a:latin typeface="+mn-lt"/>
                <a:ea typeface="+mn-ea"/>
                <a:cs typeface="+mn-cs"/>
              </a:defRPr>
            </a:lvl1pPr>
            <a:lvl2pPr marL="193675" indent="-192088" algn="l" defTabSz="895350" rtl="0" eaLnBrk="1" fontAlgn="base" hangingPunct="1">
              <a:spcBef>
                <a:spcPct val="0"/>
              </a:spcBef>
              <a:spcAft>
                <a:spcPct val="0"/>
              </a:spcAft>
              <a:buClr>
                <a:schemeClr val="tx2"/>
              </a:buClr>
              <a:buSzPct val="125000"/>
              <a:buFont typeface="Arial" charset="0"/>
              <a:buChar char="▪"/>
              <a:defRPr sz="1400" baseline="0">
                <a:solidFill>
                  <a:schemeClr val="tx1"/>
                </a:solidFill>
                <a:latin typeface="+mn-lt"/>
              </a:defRPr>
            </a:lvl2pPr>
            <a:lvl3pPr marL="457200" indent="-261938" algn="l" defTabSz="895350" rtl="0" eaLnBrk="1" fontAlgn="base" hangingPunct="1">
              <a:spcBef>
                <a:spcPct val="0"/>
              </a:spcBef>
              <a:spcAft>
                <a:spcPct val="0"/>
              </a:spcAft>
              <a:buClr>
                <a:schemeClr val="tx2"/>
              </a:buClr>
              <a:buSzPct val="120000"/>
              <a:buFont typeface="Arial" charset="0"/>
              <a:buChar char="–"/>
              <a:defRPr sz="1400" baseline="0">
                <a:solidFill>
                  <a:schemeClr val="tx1"/>
                </a:solidFill>
                <a:latin typeface="+mn-lt"/>
              </a:defRPr>
            </a:lvl3pPr>
            <a:lvl4pPr marL="614363" indent="-155575" algn="l" defTabSz="895350" rtl="0" eaLnBrk="1" fontAlgn="base" hangingPunct="1">
              <a:spcBef>
                <a:spcPct val="0"/>
              </a:spcBef>
              <a:spcAft>
                <a:spcPct val="0"/>
              </a:spcAft>
              <a:buClr>
                <a:schemeClr val="tx2"/>
              </a:buClr>
              <a:buSzPct val="120000"/>
              <a:buFont typeface="Arial" charset="0"/>
              <a:buChar char="▫"/>
              <a:defRPr sz="1400" baseline="0">
                <a:solidFill>
                  <a:schemeClr val="tx1"/>
                </a:solidFill>
                <a:latin typeface="+mn-lt"/>
              </a:defRPr>
            </a:lvl4pPr>
            <a:lvl5pPr marL="749808" indent="-130175" algn="l" defTabSz="895350" rtl="0" eaLnBrk="1" fontAlgn="base" hangingPunct="1">
              <a:spcBef>
                <a:spcPct val="0"/>
              </a:spcBef>
              <a:spcAft>
                <a:spcPct val="0"/>
              </a:spcAft>
              <a:buClr>
                <a:schemeClr val="tx2"/>
              </a:buClr>
              <a:buSzPct val="89000"/>
              <a:buFont typeface="Arial" charset="0"/>
              <a:buChar char="-"/>
              <a:defRPr sz="1400" baseline="0">
                <a:solidFill>
                  <a:schemeClr val="tx1"/>
                </a:solidFill>
                <a:latin typeface="+mn-lt"/>
              </a:defRPr>
            </a:lvl5pPr>
            <a:lvl6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marL="0" marR="0" lvl="0" indent="0" algn="l" defTabSz="895350" rtl="0" eaLnBrk="1" fontAlgn="base" latinLnBrk="0" hangingPunct="1">
              <a:lnSpc>
                <a:spcPct val="100000"/>
              </a:lnSpc>
              <a:spcBef>
                <a:spcPct val="0"/>
              </a:spcBef>
              <a:spcAft>
                <a:spcPct val="0"/>
              </a:spcAft>
              <a:buClr>
                <a:srgbClr val="003C54"/>
              </a:buClr>
              <a:buSzPct val="100000"/>
              <a:buFontTx/>
              <a:buNone/>
              <a:tabLst/>
              <a:defRPr/>
            </a:pPr>
            <a:fld id="{A6DA8720-A305-42D3-A248-CC3A633EA519}" type="datetime'V''ere''''n''i''g''d'''' ''''''Koni''''''ng''''k''r''''ijk'''">
              <a:rPr kumimoji="0" lang="nl-NL" altLang="en-US" sz="1800" b="0" i="0" u="none" strike="noStrike" kern="1200" cap="none" spc="0" normalizeH="0" baseline="0" noProof="0">
                <a:ln>
                  <a:noFill/>
                </a:ln>
                <a:solidFill>
                  <a:srgbClr val="000000"/>
                </a:solidFill>
                <a:effectLst/>
                <a:uLnTx/>
                <a:uFillTx/>
                <a:latin typeface="Arial"/>
                <a:ea typeface="ＭＳ Ｐゴシック"/>
                <a:cs typeface="+mn-cs"/>
              </a:rPr>
              <a:pPr marL="0" marR="0" lvl="0" indent="0" algn="l" defTabSz="895350" rtl="0" eaLnBrk="1" fontAlgn="base" latinLnBrk="0" hangingPunct="1">
                <a:lnSpc>
                  <a:spcPct val="100000"/>
                </a:lnSpc>
                <a:spcBef>
                  <a:spcPct val="0"/>
                </a:spcBef>
                <a:spcAft>
                  <a:spcPct val="0"/>
                </a:spcAft>
                <a:buClr>
                  <a:srgbClr val="003C54"/>
                </a:buClr>
                <a:buSzPct val="100000"/>
                <a:buFontTx/>
                <a:buNone/>
                <a:tabLst/>
                <a:defRPr/>
              </a:pPr>
              <a:t>Verenigd Koningkrijk</a:t>
            </a:fld>
            <a:endParaRPr kumimoji="0" lang="nl-NL" sz="1800" b="0" i="0" u="none" strike="noStrike" kern="1200" cap="none" spc="0" normalizeH="0" baseline="0" noProof="0">
              <a:ln>
                <a:noFill/>
              </a:ln>
              <a:solidFill>
                <a:srgbClr val="000000"/>
              </a:solidFill>
              <a:effectLst/>
              <a:uLnTx/>
              <a:uFillTx/>
              <a:latin typeface="Arial"/>
              <a:ea typeface="ＭＳ Ｐゴシック"/>
              <a:cs typeface="+mn-cs"/>
              <a:sym typeface="+mn-lt"/>
            </a:endParaRPr>
          </a:p>
        </p:txBody>
      </p:sp>
      <p:sp>
        <p:nvSpPr>
          <p:cNvPr id="31" name="Text Placeholder 2">
            <a:extLst>
              <a:ext uri="{FF2B5EF4-FFF2-40B4-BE49-F238E27FC236}">
                <a16:creationId xmlns:a16="http://schemas.microsoft.com/office/drawing/2014/main" id="{295E6646-1B98-4393-8403-6619D327C13F}"/>
              </a:ext>
            </a:extLst>
          </p:cNvPr>
          <p:cNvSpPr>
            <a:spLocks noGrp="1"/>
          </p:cNvSpPr>
          <p:nvPr>
            <p:custDataLst>
              <p:tags r:id="rId17"/>
            </p:custDataLst>
          </p:nvPr>
        </p:nvSpPr>
        <p:spPr bwMode="gray">
          <a:xfrm>
            <a:off x="3444824" y="5852140"/>
            <a:ext cx="272117" cy="249441"/>
          </a:xfrm>
          <a:prstGeom prst="rect">
            <a:avLst/>
          </a:prstGeom>
          <a:noFill/>
          <a:extLst>
            <a:ext uri="{909E8E84-426E-40DD-AFC4-6F175D3DCCD1}">
              <a14:hiddenFill xmlns:a14="http://schemas.microsoft.com/office/drawing/2010/main">
                <a:solidFill>
                  <a:schemeClr val="accent2"/>
                </a:solidFill>
              </a14:hiddenFill>
            </a:ext>
          </a:extLst>
        </p:spPr>
        <p:txBody>
          <a:bodyPr vert="horz" wrap="none" lIns="21057" tIns="0" rIns="21057" bIns="0" numCol="1" spcCol="0" rtlCol="0" anchor="ctr" anchorCtr="0">
            <a:noAutofit/>
          </a:bodyPr>
          <a:lstStyle>
            <a:lvl1pPr marL="0" indent="0" algn="l" defTabSz="895350" rtl="0" eaLnBrk="1" fontAlgn="base" hangingPunct="1">
              <a:spcBef>
                <a:spcPct val="0"/>
              </a:spcBef>
              <a:spcAft>
                <a:spcPct val="0"/>
              </a:spcAft>
              <a:buClr>
                <a:schemeClr val="tx2"/>
              </a:buClr>
              <a:buSzPct val="100000"/>
              <a:defRPr sz="1400" baseline="0">
                <a:solidFill>
                  <a:schemeClr val="tx1"/>
                </a:solidFill>
                <a:latin typeface="+mn-lt"/>
                <a:ea typeface="+mn-ea"/>
                <a:cs typeface="+mn-cs"/>
              </a:defRPr>
            </a:lvl1pPr>
            <a:lvl2pPr marL="193675" indent="-192088" algn="l" defTabSz="895350" rtl="0" eaLnBrk="1" fontAlgn="base" hangingPunct="1">
              <a:spcBef>
                <a:spcPct val="0"/>
              </a:spcBef>
              <a:spcAft>
                <a:spcPct val="0"/>
              </a:spcAft>
              <a:buClr>
                <a:schemeClr val="tx2"/>
              </a:buClr>
              <a:buSzPct val="125000"/>
              <a:buFont typeface="Arial" charset="0"/>
              <a:buChar char="▪"/>
              <a:defRPr sz="1400" baseline="0">
                <a:solidFill>
                  <a:schemeClr val="tx1"/>
                </a:solidFill>
                <a:latin typeface="+mn-lt"/>
              </a:defRPr>
            </a:lvl2pPr>
            <a:lvl3pPr marL="457200" indent="-261938" algn="l" defTabSz="895350" rtl="0" eaLnBrk="1" fontAlgn="base" hangingPunct="1">
              <a:spcBef>
                <a:spcPct val="0"/>
              </a:spcBef>
              <a:spcAft>
                <a:spcPct val="0"/>
              </a:spcAft>
              <a:buClr>
                <a:schemeClr val="tx2"/>
              </a:buClr>
              <a:buSzPct val="120000"/>
              <a:buFont typeface="Arial" charset="0"/>
              <a:buChar char="–"/>
              <a:defRPr sz="1400" baseline="0">
                <a:solidFill>
                  <a:schemeClr val="tx1"/>
                </a:solidFill>
                <a:latin typeface="+mn-lt"/>
              </a:defRPr>
            </a:lvl3pPr>
            <a:lvl4pPr marL="614363" indent="-155575" algn="l" defTabSz="895350" rtl="0" eaLnBrk="1" fontAlgn="base" hangingPunct="1">
              <a:spcBef>
                <a:spcPct val="0"/>
              </a:spcBef>
              <a:spcAft>
                <a:spcPct val="0"/>
              </a:spcAft>
              <a:buClr>
                <a:schemeClr val="tx2"/>
              </a:buClr>
              <a:buSzPct val="120000"/>
              <a:buFont typeface="Arial" charset="0"/>
              <a:buChar char="▫"/>
              <a:defRPr sz="1400" baseline="0">
                <a:solidFill>
                  <a:schemeClr val="tx1"/>
                </a:solidFill>
                <a:latin typeface="+mn-lt"/>
              </a:defRPr>
            </a:lvl4pPr>
            <a:lvl5pPr marL="749808" indent="-130175" algn="l" defTabSz="895350" rtl="0" eaLnBrk="1" fontAlgn="base" hangingPunct="1">
              <a:spcBef>
                <a:spcPct val="0"/>
              </a:spcBef>
              <a:spcAft>
                <a:spcPct val="0"/>
              </a:spcAft>
              <a:buClr>
                <a:schemeClr val="tx2"/>
              </a:buClr>
              <a:buSzPct val="89000"/>
              <a:buFont typeface="Arial" charset="0"/>
              <a:buChar char="-"/>
              <a:defRPr sz="1400" baseline="0">
                <a:solidFill>
                  <a:schemeClr val="tx1"/>
                </a:solidFill>
                <a:latin typeface="+mn-lt"/>
              </a:defRPr>
            </a:lvl5pPr>
            <a:lvl6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marL="0" marR="0" lvl="0" indent="0" algn="ctr" defTabSz="895350" rtl="0" eaLnBrk="1" fontAlgn="base" latinLnBrk="0" hangingPunct="1">
              <a:lnSpc>
                <a:spcPct val="100000"/>
              </a:lnSpc>
              <a:spcBef>
                <a:spcPct val="0"/>
              </a:spcBef>
              <a:spcAft>
                <a:spcPct val="0"/>
              </a:spcAft>
              <a:buClr>
                <a:srgbClr val="003C54"/>
              </a:buClr>
              <a:buSzPct val="100000"/>
              <a:buFontTx/>
              <a:buNone/>
              <a:tabLst/>
              <a:defRPr/>
            </a:pPr>
            <a:fld id="{B462D661-A3BE-43A3-B312-A8924FFC7FEA}" type="datetime'''''''''2''''''''''''''8'''''''">
              <a:rPr kumimoji="0" lang="nl-NL" altLang="en-US" sz="1800" b="0" i="0" u="none" strike="noStrike" kern="1200" cap="none" spc="0" normalizeH="0" baseline="0" noProof="0">
                <a:ln>
                  <a:noFill/>
                </a:ln>
                <a:solidFill>
                  <a:srgbClr val="FFFFFF"/>
                </a:solidFill>
                <a:effectLst/>
                <a:uLnTx/>
                <a:uFillTx/>
                <a:latin typeface="Arial"/>
                <a:ea typeface="ＭＳ Ｐゴシック"/>
                <a:cs typeface="+mn-cs"/>
              </a:rPr>
              <a:pPr marL="0" marR="0" lvl="0" indent="0" algn="ctr" defTabSz="895350" rtl="0" eaLnBrk="1" fontAlgn="base" latinLnBrk="0" hangingPunct="1">
                <a:lnSpc>
                  <a:spcPct val="100000"/>
                </a:lnSpc>
                <a:spcBef>
                  <a:spcPct val="0"/>
                </a:spcBef>
                <a:spcAft>
                  <a:spcPct val="0"/>
                </a:spcAft>
                <a:buClr>
                  <a:srgbClr val="003C54"/>
                </a:buClr>
                <a:buSzPct val="100000"/>
                <a:buFontTx/>
                <a:buNone/>
                <a:tabLst/>
                <a:defRPr/>
              </a:pPr>
              <a:t>28</a:t>
            </a:fld>
            <a:endParaRPr kumimoji="0" lang="nl-NL" sz="1800" b="0" i="0" u="none" strike="noStrike" kern="1200" cap="none" spc="0" normalizeH="0" baseline="0" noProof="0">
              <a:ln>
                <a:noFill/>
              </a:ln>
              <a:solidFill>
                <a:srgbClr val="FFFFFF"/>
              </a:solidFill>
              <a:effectLst/>
              <a:uLnTx/>
              <a:uFillTx/>
              <a:latin typeface="Arial"/>
              <a:ea typeface="ＭＳ Ｐゴシック"/>
              <a:cs typeface="+mn-cs"/>
              <a:sym typeface="+mn-lt"/>
            </a:endParaRPr>
          </a:p>
        </p:txBody>
      </p:sp>
      <p:sp>
        <p:nvSpPr>
          <p:cNvPr id="26" name="Text Placeholder 2">
            <a:extLst>
              <a:ext uri="{FF2B5EF4-FFF2-40B4-BE49-F238E27FC236}">
                <a16:creationId xmlns:a16="http://schemas.microsoft.com/office/drawing/2014/main" id="{9628D2EB-F929-433D-8611-1F3108D58AB4}"/>
              </a:ext>
            </a:extLst>
          </p:cNvPr>
          <p:cNvSpPr>
            <a:spLocks noGrp="1"/>
          </p:cNvSpPr>
          <p:nvPr>
            <p:custDataLst>
              <p:tags r:id="rId18"/>
            </p:custDataLst>
          </p:nvPr>
        </p:nvSpPr>
        <p:spPr bwMode="auto">
          <a:xfrm>
            <a:off x="1971985" y="5852140"/>
            <a:ext cx="793675" cy="249441"/>
          </a:xfrm>
          <a:prstGeom prst="rect">
            <a:avLst/>
          </a:prstGeom>
          <a:noFill/>
          <a:extLst>
            <a:ext uri="{909E8E84-426E-40DD-AFC4-6F175D3DCCD1}">
              <a14:hiddenFill xmlns:a14="http://schemas.microsoft.com/office/drawing/2010/main">
                <a:solidFill>
                  <a:scrgbClr r="0" g="0" b="0"/>
                </a:solidFill>
              </a14:hiddenFill>
            </a:ext>
          </a:extLst>
        </p:spPr>
        <p:txBody>
          <a:bodyPr vert="horz" wrap="none" lIns="0" tIns="0" rIns="0" bIns="0" numCol="1" spcCol="0" rtlCol="0" anchor="ctr" anchorCtr="0">
            <a:noAutofit/>
          </a:bodyPr>
          <a:lstStyle>
            <a:lvl1pPr marL="0" indent="0" algn="l" defTabSz="895350" rtl="0" eaLnBrk="1" fontAlgn="base" hangingPunct="1">
              <a:spcBef>
                <a:spcPct val="0"/>
              </a:spcBef>
              <a:spcAft>
                <a:spcPct val="0"/>
              </a:spcAft>
              <a:buClr>
                <a:schemeClr val="tx2"/>
              </a:buClr>
              <a:buSzPct val="100000"/>
              <a:defRPr sz="1400" baseline="0">
                <a:solidFill>
                  <a:schemeClr val="tx1"/>
                </a:solidFill>
                <a:latin typeface="+mn-lt"/>
                <a:ea typeface="+mn-ea"/>
                <a:cs typeface="+mn-cs"/>
              </a:defRPr>
            </a:lvl1pPr>
            <a:lvl2pPr marL="193675" indent="-192088" algn="l" defTabSz="895350" rtl="0" eaLnBrk="1" fontAlgn="base" hangingPunct="1">
              <a:spcBef>
                <a:spcPct val="0"/>
              </a:spcBef>
              <a:spcAft>
                <a:spcPct val="0"/>
              </a:spcAft>
              <a:buClr>
                <a:schemeClr val="tx2"/>
              </a:buClr>
              <a:buSzPct val="125000"/>
              <a:buFont typeface="Arial" charset="0"/>
              <a:buChar char="▪"/>
              <a:defRPr sz="1400" baseline="0">
                <a:solidFill>
                  <a:schemeClr val="tx1"/>
                </a:solidFill>
                <a:latin typeface="+mn-lt"/>
              </a:defRPr>
            </a:lvl2pPr>
            <a:lvl3pPr marL="457200" indent="-261938" algn="l" defTabSz="895350" rtl="0" eaLnBrk="1" fontAlgn="base" hangingPunct="1">
              <a:spcBef>
                <a:spcPct val="0"/>
              </a:spcBef>
              <a:spcAft>
                <a:spcPct val="0"/>
              </a:spcAft>
              <a:buClr>
                <a:schemeClr val="tx2"/>
              </a:buClr>
              <a:buSzPct val="120000"/>
              <a:buFont typeface="Arial" charset="0"/>
              <a:buChar char="–"/>
              <a:defRPr sz="1400" baseline="0">
                <a:solidFill>
                  <a:schemeClr val="tx1"/>
                </a:solidFill>
                <a:latin typeface="+mn-lt"/>
              </a:defRPr>
            </a:lvl3pPr>
            <a:lvl4pPr marL="614363" indent="-155575" algn="l" defTabSz="895350" rtl="0" eaLnBrk="1" fontAlgn="base" hangingPunct="1">
              <a:spcBef>
                <a:spcPct val="0"/>
              </a:spcBef>
              <a:spcAft>
                <a:spcPct val="0"/>
              </a:spcAft>
              <a:buClr>
                <a:schemeClr val="tx2"/>
              </a:buClr>
              <a:buSzPct val="120000"/>
              <a:buFont typeface="Arial" charset="0"/>
              <a:buChar char="▫"/>
              <a:defRPr sz="1400" baseline="0">
                <a:solidFill>
                  <a:schemeClr val="tx1"/>
                </a:solidFill>
                <a:latin typeface="+mn-lt"/>
              </a:defRPr>
            </a:lvl4pPr>
            <a:lvl5pPr marL="749808" indent="-130175" algn="l" defTabSz="895350" rtl="0" eaLnBrk="1" fontAlgn="base" hangingPunct="1">
              <a:spcBef>
                <a:spcPct val="0"/>
              </a:spcBef>
              <a:spcAft>
                <a:spcPct val="0"/>
              </a:spcAft>
              <a:buClr>
                <a:schemeClr val="tx2"/>
              </a:buClr>
              <a:buSzPct val="89000"/>
              <a:buFont typeface="Arial" charset="0"/>
              <a:buChar char="-"/>
              <a:defRPr sz="1400" baseline="0">
                <a:solidFill>
                  <a:schemeClr val="tx1"/>
                </a:solidFill>
                <a:latin typeface="+mn-lt"/>
              </a:defRPr>
            </a:lvl5pPr>
            <a:lvl6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marL="0" marR="0" lvl="0" indent="0" algn="l" defTabSz="895350" rtl="0" eaLnBrk="1" fontAlgn="base" latinLnBrk="0" hangingPunct="1">
              <a:lnSpc>
                <a:spcPct val="100000"/>
              </a:lnSpc>
              <a:spcBef>
                <a:spcPct val="0"/>
              </a:spcBef>
              <a:spcAft>
                <a:spcPct val="0"/>
              </a:spcAft>
              <a:buClr>
                <a:srgbClr val="003C54"/>
              </a:buClr>
              <a:buSzPct val="100000"/>
              <a:buFontTx/>
              <a:buNone/>
              <a:tabLst/>
              <a:defRPr/>
            </a:pPr>
            <a:fld id="{84C4B3C2-8076-4BC5-8302-7C7306807667}" type="datetime'''''''''''''F''''''''r''''''''a''n''''k''''r''''i''j''''k'''">
              <a:rPr kumimoji="0" lang="nl-NL" altLang="en-US" sz="1800" b="0" i="0" u="none" strike="noStrike" kern="1200" cap="none" spc="0" normalizeH="0" baseline="0" noProof="0">
                <a:ln>
                  <a:noFill/>
                </a:ln>
                <a:solidFill>
                  <a:srgbClr val="000000"/>
                </a:solidFill>
                <a:effectLst/>
                <a:uLnTx/>
                <a:uFillTx/>
                <a:latin typeface="Arial"/>
                <a:ea typeface="ＭＳ Ｐゴシック"/>
                <a:cs typeface="+mn-cs"/>
              </a:rPr>
              <a:pPr marL="0" marR="0" lvl="0" indent="0" algn="l" defTabSz="895350" rtl="0" eaLnBrk="1" fontAlgn="base" latinLnBrk="0" hangingPunct="1">
                <a:lnSpc>
                  <a:spcPct val="100000"/>
                </a:lnSpc>
                <a:spcBef>
                  <a:spcPct val="0"/>
                </a:spcBef>
                <a:spcAft>
                  <a:spcPct val="0"/>
                </a:spcAft>
                <a:buClr>
                  <a:srgbClr val="003C54"/>
                </a:buClr>
                <a:buSzPct val="100000"/>
                <a:buFontTx/>
                <a:buNone/>
                <a:tabLst/>
                <a:defRPr/>
              </a:pPr>
              <a:t>Frankrijk</a:t>
            </a:fld>
            <a:endParaRPr kumimoji="0" lang="nl-NL" sz="1800" b="0" i="0" u="none" strike="noStrike" kern="1200" cap="none" spc="0" normalizeH="0" baseline="0" noProof="0">
              <a:ln>
                <a:noFill/>
              </a:ln>
              <a:solidFill>
                <a:srgbClr val="000000"/>
              </a:solidFill>
              <a:effectLst/>
              <a:uLnTx/>
              <a:uFillTx/>
              <a:latin typeface="Arial"/>
              <a:ea typeface="ＭＳ Ｐゴシック"/>
              <a:cs typeface="+mn-cs"/>
              <a:sym typeface="+mn-lt"/>
            </a:endParaRPr>
          </a:p>
        </p:txBody>
      </p:sp>
      <p:sp>
        <p:nvSpPr>
          <p:cNvPr id="37" name="Text Placeholder 2">
            <a:extLst>
              <a:ext uri="{FF2B5EF4-FFF2-40B4-BE49-F238E27FC236}">
                <a16:creationId xmlns:a16="http://schemas.microsoft.com/office/drawing/2014/main" id="{EE02BD0E-19A5-42AA-8797-7A9D13FBC0DF}"/>
              </a:ext>
            </a:extLst>
          </p:cNvPr>
          <p:cNvSpPr>
            <a:spLocks noGrp="1"/>
          </p:cNvSpPr>
          <p:nvPr>
            <p:custDataLst>
              <p:tags r:id="rId19"/>
            </p:custDataLst>
          </p:nvPr>
        </p:nvSpPr>
        <p:spPr bwMode="auto">
          <a:xfrm>
            <a:off x="8155561" y="3867395"/>
            <a:ext cx="3565383" cy="301829"/>
          </a:xfrm>
          <a:prstGeom prst="rect">
            <a:avLst/>
          </a:prstGeom>
          <a:noFill/>
          <a:extLst>
            <a:ext uri="{909E8E84-426E-40DD-AFC4-6F175D3DCCD1}">
              <a14:hiddenFill xmlns:a14="http://schemas.microsoft.com/office/drawing/2010/main">
                <a:solidFill>
                  <a:scrgbClr r="0" g="0" b="0"/>
                </a:solidFill>
              </a14:hiddenFill>
            </a:ext>
          </a:extLst>
        </p:spPr>
        <p:txBody>
          <a:bodyPr vert="horz" wrap="square" lIns="0" tIns="0" rIns="0" bIns="0" numCol="1" spcCol="0" rtlCol="0" anchor="ctr" anchorCtr="0">
            <a:noAutofit/>
          </a:bodyPr>
          <a:lstStyle>
            <a:lvl1pPr marL="0" indent="0" algn="l" defTabSz="895350" rtl="0" eaLnBrk="1" fontAlgn="base" hangingPunct="1">
              <a:spcBef>
                <a:spcPct val="0"/>
              </a:spcBef>
              <a:spcAft>
                <a:spcPct val="0"/>
              </a:spcAft>
              <a:buClr>
                <a:schemeClr val="tx2"/>
              </a:buClr>
              <a:buSzPct val="100000"/>
              <a:defRPr sz="1400" baseline="0">
                <a:solidFill>
                  <a:schemeClr val="tx1"/>
                </a:solidFill>
                <a:latin typeface="+mn-lt"/>
                <a:ea typeface="+mn-ea"/>
                <a:cs typeface="+mn-cs"/>
              </a:defRPr>
            </a:lvl1pPr>
            <a:lvl2pPr marL="193675" indent="-192088" algn="l" defTabSz="895350" rtl="0" eaLnBrk="1" fontAlgn="base" hangingPunct="1">
              <a:spcBef>
                <a:spcPct val="0"/>
              </a:spcBef>
              <a:spcAft>
                <a:spcPct val="0"/>
              </a:spcAft>
              <a:buClr>
                <a:schemeClr val="tx2"/>
              </a:buClr>
              <a:buSzPct val="125000"/>
              <a:buFont typeface="Arial" charset="0"/>
              <a:buChar char="▪"/>
              <a:defRPr sz="1400" baseline="0">
                <a:solidFill>
                  <a:schemeClr val="tx1"/>
                </a:solidFill>
                <a:latin typeface="+mn-lt"/>
              </a:defRPr>
            </a:lvl2pPr>
            <a:lvl3pPr marL="457200" indent="-261938" algn="l" defTabSz="895350" rtl="0" eaLnBrk="1" fontAlgn="base" hangingPunct="1">
              <a:spcBef>
                <a:spcPct val="0"/>
              </a:spcBef>
              <a:spcAft>
                <a:spcPct val="0"/>
              </a:spcAft>
              <a:buClr>
                <a:schemeClr val="tx2"/>
              </a:buClr>
              <a:buSzPct val="120000"/>
              <a:buFont typeface="Arial" charset="0"/>
              <a:buChar char="–"/>
              <a:defRPr sz="1400" baseline="0">
                <a:solidFill>
                  <a:schemeClr val="tx1"/>
                </a:solidFill>
                <a:latin typeface="+mn-lt"/>
              </a:defRPr>
            </a:lvl3pPr>
            <a:lvl4pPr marL="614363" indent="-155575" algn="l" defTabSz="895350" rtl="0" eaLnBrk="1" fontAlgn="base" hangingPunct="1">
              <a:spcBef>
                <a:spcPct val="0"/>
              </a:spcBef>
              <a:spcAft>
                <a:spcPct val="0"/>
              </a:spcAft>
              <a:buClr>
                <a:schemeClr val="tx2"/>
              </a:buClr>
              <a:buSzPct val="120000"/>
              <a:buFont typeface="Arial" charset="0"/>
              <a:buChar char="▫"/>
              <a:defRPr sz="1400" baseline="0">
                <a:solidFill>
                  <a:schemeClr val="tx1"/>
                </a:solidFill>
                <a:latin typeface="+mn-lt"/>
              </a:defRPr>
            </a:lvl4pPr>
            <a:lvl5pPr marL="749808" indent="-130175" algn="l" defTabSz="895350" rtl="0" eaLnBrk="1" fontAlgn="base" hangingPunct="1">
              <a:spcBef>
                <a:spcPct val="0"/>
              </a:spcBef>
              <a:spcAft>
                <a:spcPct val="0"/>
              </a:spcAft>
              <a:buClr>
                <a:schemeClr val="tx2"/>
              </a:buClr>
              <a:buSzPct val="89000"/>
              <a:buFont typeface="Arial" charset="0"/>
              <a:buChar char="-"/>
              <a:defRPr sz="1400" baseline="0">
                <a:solidFill>
                  <a:schemeClr val="tx1"/>
                </a:solidFill>
                <a:latin typeface="+mn-lt"/>
              </a:defRPr>
            </a:lvl5pPr>
            <a:lvl6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9808" indent="-130175" algn="l" defTabSz="895350"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marL="0" marR="0" lvl="0" indent="0" algn="l" defTabSz="895350" rtl="0" eaLnBrk="1" fontAlgn="base" latinLnBrk="0" hangingPunct="1">
              <a:lnSpc>
                <a:spcPct val="100000"/>
              </a:lnSpc>
              <a:spcBef>
                <a:spcPct val="0"/>
              </a:spcBef>
              <a:spcAft>
                <a:spcPct val="0"/>
              </a:spcAft>
              <a:buClr>
                <a:srgbClr val="003C54"/>
              </a:buClr>
              <a:buSzPct val="100000"/>
              <a:buFontTx/>
              <a:buNone/>
              <a:tabLst/>
              <a:defRPr/>
            </a:pPr>
            <a:r>
              <a:rPr lang="nl-NL" sz="1800">
                <a:solidFill>
                  <a:srgbClr val="000000"/>
                </a:solidFill>
                <a:latin typeface="Arial"/>
                <a:ea typeface="ＭＳ Ｐゴシック"/>
                <a:sym typeface="+mn-lt"/>
              </a:rPr>
              <a:t>In Nederland wordt 70% van banen in de zorg vervuld </a:t>
            </a:r>
          </a:p>
          <a:p>
            <a:pPr marL="0" marR="0" lvl="0" indent="0" algn="l" defTabSz="895350" rtl="0" eaLnBrk="1" fontAlgn="base" latinLnBrk="0" hangingPunct="1">
              <a:lnSpc>
                <a:spcPct val="100000"/>
              </a:lnSpc>
              <a:spcBef>
                <a:spcPct val="0"/>
              </a:spcBef>
              <a:spcAft>
                <a:spcPct val="0"/>
              </a:spcAft>
              <a:buClr>
                <a:srgbClr val="003C54"/>
              </a:buClr>
              <a:buSzPct val="100000"/>
              <a:buFontTx/>
              <a:buNone/>
              <a:tabLst/>
              <a:defRPr/>
            </a:pPr>
            <a:r>
              <a:rPr lang="nl-NL" sz="1800">
                <a:solidFill>
                  <a:srgbClr val="000000"/>
                </a:solidFill>
                <a:latin typeface="Arial"/>
                <a:ea typeface="ＭＳ Ｐゴシック"/>
                <a:sym typeface="+mn-lt"/>
              </a:rPr>
              <a:t>door vrouwen die in deeltijd werken.</a:t>
            </a:r>
          </a:p>
          <a:p>
            <a:pPr marL="0" marR="0" lvl="0" indent="0" algn="l" defTabSz="895350" rtl="0" eaLnBrk="1" fontAlgn="base" latinLnBrk="0" hangingPunct="1">
              <a:lnSpc>
                <a:spcPct val="100000"/>
              </a:lnSpc>
              <a:spcBef>
                <a:spcPct val="0"/>
              </a:spcBef>
              <a:spcAft>
                <a:spcPct val="0"/>
              </a:spcAft>
              <a:buClr>
                <a:srgbClr val="003C54"/>
              </a:buClr>
              <a:buSzPct val="100000"/>
              <a:buFontTx/>
              <a:buNone/>
              <a:tabLst/>
              <a:defRPr/>
            </a:pPr>
            <a:endParaRPr kumimoji="0" lang="nl-NL" sz="1800" b="0" i="0" u="none" strike="noStrike" kern="1200" cap="none" spc="0" normalizeH="0" baseline="0" noProof="0">
              <a:ln>
                <a:noFill/>
              </a:ln>
              <a:solidFill>
                <a:srgbClr val="000000"/>
              </a:solidFill>
              <a:effectLst/>
              <a:uLnTx/>
              <a:uFillTx/>
              <a:latin typeface="Arial"/>
              <a:ea typeface="ＭＳ Ｐゴシック"/>
              <a:sym typeface="+mn-lt"/>
            </a:endParaRPr>
          </a:p>
          <a:p>
            <a:pPr marL="0" marR="0" lvl="0" indent="0" algn="l" defTabSz="895350" rtl="0" eaLnBrk="1" fontAlgn="base" latinLnBrk="0" hangingPunct="1">
              <a:lnSpc>
                <a:spcPct val="100000"/>
              </a:lnSpc>
              <a:spcBef>
                <a:spcPct val="0"/>
              </a:spcBef>
              <a:spcAft>
                <a:spcPct val="0"/>
              </a:spcAft>
              <a:buClr>
                <a:srgbClr val="003C54"/>
              </a:buClr>
              <a:buSzPct val="100000"/>
              <a:buFontTx/>
              <a:buNone/>
              <a:tabLst/>
              <a:defRPr/>
            </a:pPr>
            <a:r>
              <a:rPr lang="nl-NL" sz="1800">
                <a:solidFill>
                  <a:srgbClr val="000000"/>
                </a:solidFill>
                <a:latin typeface="Arial"/>
                <a:ea typeface="ＭＳ Ｐゴシック"/>
                <a:sym typeface="+mn-lt"/>
              </a:rPr>
              <a:t>In andere landen is dat bijna de helft of minder</a:t>
            </a:r>
            <a:endParaRPr kumimoji="0" lang="nl-NL" sz="1800" b="0" i="0" u="none" strike="noStrike" kern="1200" cap="none" spc="0" normalizeH="0" baseline="0" noProof="0">
              <a:ln>
                <a:noFill/>
              </a:ln>
              <a:solidFill>
                <a:srgbClr val="000000"/>
              </a:solidFill>
              <a:effectLst/>
              <a:uLnTx/>
              <a:uFillTx/>
              <a:latin typeface="Arial"/>
              <a:ea typeface="ＭＳ Ｐゴシック"/>
              <a:sym typeface="+mn-lt"/>
            </a:endParaRPr>
          </a:p>
        </p:txBody>
      </p:sp>
      <p:sp>
        <p:nvSpPr>
          <p:cNvPr id="42" name="ACET">
            <a:extLst>
              <a:ext uri="{FF2B5EF4-FFF2-40B4-BE49-F238E27FC236}">
                <a16:creationId xmlns:a16="http://schemas.microsoft.com/office/drawing/2014/main" id="{E07689C5-6C1A-409B-B3E0-EBCC32CF3BA6}"/>
              </a:ext>
            </a:extLst>
          </p:cNvPr>
          <p:cNvSpPr>
            <a:spLocks noChangeArrowheads="1"/>
          </p:cNvSpPr>
          <p:nvPr/>
        </p:nvSpPr>
        <p:spPr bwMode="gray">
          <a:xfrm>
            <a:off x="3098199" y="1423871"/>
            <a:ext cx="4798892" cy="568416"/>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14279" anchor="b">
            <a:spAutoFit/>
          </a:bodyPr>
          <a:lstStyle/>
          <a:p>
            <a:pPr marL="0" marR="0" lvl="0" indent="0" algn="l" defTabSz="914286" rtl="0" eaLnBrk="1" fontAlgn="auto" latinLnBrk="0" hangingPunct="1">
              <a:lnSpc>
                <a:spcPct val="100000"/>
              </a:lnSpc>
              <a:spcBef>
                <a:spcPts val="0"/>
              </a:spcBef>
              <a:spcAft>
                <a:spcPts val="0"/>
              </a:spcAft>
              <a:buClrTx/>
              <a:buSzTx/>
              <a:buFontTx/>
              <a:buNone/>
              <a:tabLst/>
              <a:defRPr/>
            </a:pPr>
            <a:r>
              <a:rPr lang="nl-NL" sz="1800" b="1">
                <a:solidFill>
                  <a:srgbClr val="003C54"/>
                </a:solidFill>
                <a:latin typeface="Arial"/>
                <a:ea typeface="ＭＳ Ｐゴシック"/>
              </a:rPr>
              <a:t>% van banen dat wordt gedaan door vrouwen die deeltijd werken</a:t>
            </a:r>
            <a:endParaRPr kumimoji="0" lang="nl-NL" sz="1800" b="1" i="0" u="none" strike="noStrike" kern="1200" cap="none" spc="0" normalizeH="0" baseline="0" noProof="0">
              <a:ln>
                <a:noFill/>
              </a:ln>
              <a:solidFill>
                <a:srgbClr val="003C54"/>
              </a:solidFill>
              <a:effectLst/>
              <a:uLnTx/>
              <a:uFillTx/>
              <a:latin typeface="Arial"/>
              <a:ea typeface="ＭＳ Ｐゴシック"/>
            </a:endParaRPr>
          </a:p>
        </p:txBody>
      </p:sp>
      <p:cxnSp>
        <p:nvCxnSpPr>
          <p:cNvPr id="43" name="AutoShape 249">
            <a:extLst>
              <a:ext uri="{FF2B5EF4-FFF2-40B4-BE49-F238E27FC236}">
                <a16:creationId xmlns:a16="http://schemas.microsoft.com/office/drawing/2014/main" id="{97B9C334-59EE-4E51-BF0E-12903F4AA400}"/>
              </a:ext>
            </a:extLst>
          </p:cNvPr>
          <p:cNvCxnSpPr>
            <a:cxnSpLocks noChangeShapeType="1"/>
          </p:cNvCxnSpPr>
          <p:nvPr/>
        </p:nvCxnSpPr>
        <p:spPr bwMode="gray">
          <a:xfrm>
            <a:off x="3098198" y="2011724"/>
            <a:ext cx="4798893" cy="0"/>
          </a:xfrm>
          <a:prstGeom prst="straightConnector1">
            <a:avLst/>
          </a:prstGeom>
          <a:noFill/>
          <a:ln w="95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2535507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nl-NL" sz="3200">
                <a:latin typeface="Andada" panose="020B0604020202020204" charset="0"/>
              </a:rPr>
              <a:t>Stelling 2: Waar of niet waar?</a:t>
            </a:r>
            <a:endParaRPr lang="en-GB" sz="3200">
              <a:latin typeface="Andada" panose="020B0604020202020204" charset="0"/>
            </a:endParaRPr>
          </a:p>
        </p:txBody>
      </p:sp>
      <p:sp>
        <p:nvSpPr>
          <p:cNvPr id="6" name="Tijdelijke aanduiding voor inhoud 2"/>
          <p:cNvSpPr txBox="1">
            <a:spLocks/>
          </p:cNvSpPr>
          <p:nvPr/>
        </p:nvSpPr>
        <p:spPr>
          <a:xfrm>
            <a:off x="554736" y="2694790"/>
            <a:ext cx="11082528" cy="1256112"/>
          </a:xfrm>
          <a:prstGeom prst="rect">
            <a:avLst/>
          </a:prstGeom>
          <a:solidFill>
            <a:schemeClr val="bg1"/>
          </a:solidFill>
        </p:spPr>
        <p:txBody>
          <a:bodyPr anchor="t"/>
          <a:lstStyle>
            <a:lvl1pPr marL="0" indent="0" algn="l" defTabSz="895228" rtl="0" eaLnBrk="1" fontAlgn="base" hangingPunct="1">
              <a:spcBef>
                <a:spcPct val="0"/>
              </a:spcBef>
              <a:spcAft>
                <a:spcPct val="0"/>
              </a:spcAft>
              <a:buClr>
                <a:schemeClr val="tx2"/>
              </a:buClr>
              <a:defRPr sz="1600" b="0" i="0" baseline="0">
                <a:solidFill>
                  <a:schemeClr val="tx1"/>
                </a:solidFill>
                <a:latin typeface="Gill Sans Nova Light" panose="020B0402020204020203" pitchFamily="34" charset="0"/>
                <a:ea typeface="+mn-ea"/>
                <a:cs typeface="+mn-cs"/>
                <a:sym typeface="+mn-lt"/>
              </a:defRPr>
            </a:lvl1pPr>
            <a:lvl2pPr marL="179974" indent="-179974" algn="l" defTabSz="895228" rtl="0" eaLnBrk="1" fontAlgn="base" hangingPunct="1">
              <a:spcBef>
                <a:spcPct val="0"/>
              </a:spcBef>
              <a:spcAft>
                <a:spcPct val="0"/>
              </a:spcAft>
              <a:buClr>
                <a:schemeClr val="tx1"/>
              </a:buClr>
              <a:buSzPct val="100000"/>
              <a:buFont typeface="Arial" pitchFamily="34" charset="0"/>
              <a:buChar char="•"/>
              <a:defRPr sz="1600" b="0" i="0" baseline="0">
                <a:solidFill>
                  <a:schemeClr val="tx1"/>
                </a:solidFill>
                <a:latin typeface="Gill Sans Nova Light" panose="020B0402020204020203" pitchFamily="34" charset="0"/>
                <a:sym typeface="+mn-lt"/>
              </a:defRPr>
            </a:lvl2pPr>
            <a:lvl3pPr marL="359946" indent="-179974" algn="l" defTabSz="895228" rtl="0" eaLnBrk="1" fontAlgn="base" hangingPunct="1">
              <a:spcBef>
                <a:spcPct val="0"/>
              </a:spcBef>
              <a:spcAft>
                <a:spcPct val="0"/>
              </a:spcAft>
              <a:buClr>
                <a:schemeClr val="tx1"/>
              </a:buClr>
              <a:buSzPct val="100000"/>
              <a:buFont typeface="Arial" panose="020B0604020202020204" pitchFamily="34" charset="0"/>
              <a:buChar char="–"/>
              <a:defRPr sz="1600" b="0" i="0" baseline="0">
                <a:solidFill>
                  <a:schemeClr val="tx1"/>
                </a:solidFill>
                <a:latin typeface="Gill Sans Nova Light" panose="020B0402020204020203" pitchFamily="34" charset="0"/>
                <a:sym typeface="+mn-lt"/>
              </a:defRPr>
            </a:lvl3pPr>
            <a:lvl4pPr marL="539917" indent="-179974" algn="l" defTabSz="895228" rtl="0" eaLnBrk="1" fontAlgn="base" hangingPunct="1">
              <a:spcBef>
                <a:spcPct val="0"/>
              </a:spcBef>
              <a:spcAft>
                <a:spcPct val="0"/>
              </a:spcAft>
              <a:buClr>
                <a:schemeClr val="tx1"/>
              </a:buClr>
              <a:buSzPct val="100000"/>
              <a:buFont typeface="Arial" pitchFamily="34" charset="0"/>
              <a:buChar char="»"/>
              <a:defRPr sz="1600" b="0" i="0" baseline="0">
                <a:solidFill>
                  <a:schemeClr val="tx1"/>
                </a:solidFill>
                <a:latin typeface="Gill Sans Nova Light" panose="020B0402020204020203" pitchFamily="34" charset="0"/>
                <a:sym typeface="+mn-lt"/>
              </a:defRPr>
            </a:lvl4pPr>
            <a:lvl5pPr marL="719889" indent="-179974" algn="l" defTabSz="895228" rtl="0" eaLnBrk="1" fontAlgn="base" hangingPunct="1">
              <a:spcBef>
                <a:spcPct val="0"/>
              </a:spcBef>
              <a:spcAft>
                <a:spcPct val="0"/>
              </a:spcAft>
              <a:buClr>
                <a:schemeClr val="tx2"/>
              </a:buClr>
              <a:buSzPct val="100000"/>
              <a:buFont typeface="Arial" panose="020B0604020202020204" pitchFamily="34" charset="0"/>
              <a:buChar char="›"/>
              <a:defRPr sz="1600" b="0" i="0" baseline="0">
                <a:solidFill>
                  <a:schemeClr val="tx1"/>
                </a:solidFill>
                <a:latin typeface="Gill Sans Nova Light" panose="020B0402020204020203" pitchFamily="34" charset="0"/>
                <a:sym typeface="+mn-lt"/>
              </a:defRPr>
            </a:lvl5pPr>
            <a:lvl6pPr marL="749707" indent="-130155" algn="l" defTabSz="895228"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9707" indent="-130155" algn="l" defTabSz="895228"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9707" indent="-130155" algn="l" defTabSz="895228"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9707" indent="-130155" algn="l" defTabSz="895228"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lgn="ctr"/>
            <a:r>
              <a:rPr lang="nl-NL" sz="3600" b="1">
                <a:solidFill>
                  <a:schemeClr val="accent4"/>
                </a:solidFill>
                <a:latin typeface="+mn-lt"/>
              </a:rPr>
              <a:t>“Na een scheiding gaan vrouwen er gemiddeld 25% op achteruit in inkomen</a:t>
            </a:r>
            <a:r>
              <a:rPr lang="nl-NL" sz="3600" b="1" kern="1200">
                <a:solidFill>
                  <a:schemeClr val="accent4"/>
                </a:solidFill>
                <a:latin typeface="+mn-lt"/>
              </a:rPr>
              <a:t>”</a:t>
            </a:r>
          </a:p>
          <a:p>
            <a:pPr algn="ctr"/>
            <a:endParaRPr lang="en-GB" sz="2000" b="1" kern="1200">
              <a:solidFill>
                <a:schemeClr val="accent4"/>
              </a:solidFill>
              <a:latin typeface="+mn-lt"/>
            </a:endParaRPr>
          </a:p>
        </p:txBody>
      </p:sp>
    </p:spTree>
    <p:extLst>
      <p:ext uri="{BB962C8B-B14F-4D97-AF65-F5344CB8AC3E}">
        <p14:creationId xmlns:p14="http://schemas.microsoft.com/office/powerpoint/2010/main" val="13775221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4F1AC0AB-087A-46A9-B4DC-9A83477BF9F6}"/>
              </a:ext>
            </a:extLst>
          </p:cNvPr>
          <p:cNvGraphicFramePr>
            <a:graphicFrameLocks noChangeAspect="1"/>
          </p:cNvGraphicFramePr>
          <p:nvPr>
            <p:custDataLst>
              <p:tags r:id="rId2"/>
            </p:custDataLst>
          </p:nvPr>
        </p:nvGraphicFramePr>
        <p:xfrm>
          <a:off x="1678" y="1639"/>
          <a:ext cx="1588" cy="1588"/>
        </p:xfrm>
        <a:graphic>
          <a:graphicData uri="http://schemas.openxmlformats.org/presentationml/2006/ole">
            <mc:AlternateContent xmlns:mc="http://schemas.openxmlformats.org/markup-compatibility/2006">
              <mc:Choice xmlns:v="urn:schemas-microsoft-com:vml" Requires="v">
                <p:oleObj spid="_x0000_s35842" name="think-cell Slide" r:id="rId6" imgW="395" imgH="394" progId="TCLayout.ActiveDocument.1">
                  <p:embed/>
                </p:oleObj>
              </mc:Choice>
              <mc:Fallback>
                <p:oleObj name="think-cell Slide" r:id="rId6" imgW="395" imgH="394" progId="TCLayout.ActiveDocument.1">
                  <p:embed/>
                  <p:pic>
                    <p:nvPicPr>
                      <p:cNvPr id="7" name="Object 6" hidden="1">
                        <a:extLst>
                          <a:ext uri="{FF2B5EF4-FFF2-40B4-BE49-F238E27FC236}">
                            <a16:creationId xmlns:a16="http://schemas.microsoft.com/office/drawing/2014/main" id="{4F1AC0AB-087A-46A9-B4DC-9A83477BF9F6}"/>
                          </a:ext>
                        </a:extLst>
                      </p:cNvPr>
                      <p:cNvPicPr/>
                      <p:nvPr/>
                    </p:nvPicPr>
                    <p:blipFill>
                      <a:blip r:embed="rId7"/>
                      <a:stretch>
                        <a:fillRect/>
                      </a:stretch>
                    </p:blipFill>
                    <p:spPr>
                      <a:xfrm>
                        <a:off x="1678" y="1639"/>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9E0882AA-3A64-4749-A895-BF9963C17E63}"/>
              </a:ext>
            </a:extLst>
          </p:cNvPr>
          <p:cNvSpPr/>
          <p:nvPr>
            <p:custDataLst>
              <p:tags r:id="rId3"/>
            </p:custDataLst>
          </p:nvPr>
        </p:nvSpPr>
        <p:spPr>
          <a:xfrm>
            <a:off x="91" y="51"/>
            <a:ext cx="158747" cy="158747"/>
          </a:xfrm>
          <a:prstGeom prst="rect">
            <a:avLst/>
          </a:pr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defTabSz="914396"/>
            <a:endParaRPr lang="nl-NL" sz="2857" err="1">
              <a:solidFill>
                <a:srgbClr val="000000"/>
              </a:solidFill>
              <a:latin typeface="Andada" panose="02000000000000000000" pitchFamily="50" charset="0"/>
              <a:ea typeface="ＭＳ Ｐゴシック" panose="020B0600070205080204" pitchFamily="34" charset="-128"/>
              <a:cs typeface="+mj-cs"/>
              <a:sym typeface="Andada" panose="02000000000000000000" pitchFamily="50" charset="0"/>
            </a:endParaRPr>
          </a:p>
        </p:txBody>
      </p:sp>
      <p:sp>
        <p:nvSpPr>
          <p:cNvPr id="2" name="Title 1">
            <a:extLst>
              <a:ext uri="{FF2B5EF4-FFF2-40B4-BE49-F238E27FC236}">
                <a16:creationId xmlns:a16="http://schemas.microsoft.com/office/drawing/2014/main" id="{58968D32-A1CB-4DFF-A2EB-FE08F14C9035}"/>
              </a:ext>
            </a:extLst>
          </p:cNvPr>
          <p:cNvSpPr>
            <a:spLocks noGrp="1"/>
          </p:cNvSpPr>
          <p:nvPr>
            <p:ph type="title"/>
          </p:nvPr>
        </p:nvSpPr>
        <p:spPr bwMode="gray">
          <a:xfrm>
            <a:off x="554819" y="472845"/>
            <a:ext cx="11082365"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a:solidFill>
                  <a:schemeClr val="tx2"/>
                </a:solidFill>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spAutoFit/>
          </a:bodyPr>
          <a:lstStyle/>
          <a:p>
            <a:pPr>
              <a:tabLst>
                <a:tab pos="579862" algn="l"/>
              </a:tabLst>
            </a:pPr>
            <a:r>
              <a:rPr lang="nl-NL" sz="3200">
                <a:latin typeface="Andada" panose="020B0604020202020204" charset="0"/>
              </a:rPr>
              <a:t>Waar! </a:t>
            </a:r>
            <a:endParaRPr lang="en-US" sz="3200">
              <a:latin typeface="Andada" panose="020B0604020202020204" charset="0"/>
            </a:endParaRPr>
          </a:p>
        </p:txBody>
      </p:sp>
      <p:sp>
        <p:nvSpPr>
          <p:cNvPr id="16" name="TextBox 15">
            <a:extLst>
              <a:ext uri="{FF2B5EF4-FFF2-40B4-BE49-F238E27FC236}">
                <a16:creationId xmlns:a16="http://schemas.microsoft.com/office/drawing/2014/main" id="{3931F9EB-7F98-497F-9679-617933458E21}"/>
              </a:ext>
            </a:extLst>
          </p:cNvPr>
          <p:cNvSpPr txBox="1">
            <a:spLocks/>
          </p:cNvSpPr>
          <p:nvPr/>
        </p:nvSpPr>
        <p:spPr>
          <a:xfrm>
            <a:off x="554819" y="1579196"/>
            <a:ext cx="11082365" cy="1426816"/>
          </a:xfrm>
          <a:prstGeom prst="rect">
            <a:avLst/>
          </a:prstGeom>
          <a:noFill/>
          <a:ln w="9525">
            <a:noFill/>
          </a:ln>
        </p:spPr>
        <p:txBody>
          <a:bodyPr vert="horz" wrap="square" lIns="186595" tIns="46649" rIns="46649" bIns="46649" rtlCol="0" anchor="t" anchorCtr="0">
            <a:noAutofit/>
          </a:bodyPr>
          <a:lstStyle>
            <a:lvl1pPr marL="0" lvl="0" indent="0" defTabSz="895350" eaLnBrk="1" latinLnBrk="0" hangingPunct="1">
              <a:buClr>
                <a:schemeClr val="tx2"/>
              </a:buClr>
              <a:buSzPct val="100000"/>
              <a:defRPr lang="en-US" baseline="0" dirty="0">
                <a:latin typeface="+mn-lt"/>
              </a:defRPr>
            </a:lvl1pPr>
            <a:lvl2pPr marL="194400" lvl="1" indent="-190800" defTabSz="895350" eaLnBrk="1" latinLnBrk="0" hangingPunct="1">
              <a:buClr>
                <a:schemeClr val="tx2"/>
              </a:buClr>
              <a:buSzPct val="125000"/>
              <a:buFont typeface="Arial" charset="0"/>
              <a:buChar char="▪"/>
              <a:defRPr lang="en-US" baseline="0" dirty="0">
                <a:latin typeface="+mn-lt"/>
              </a:defRPr>
            </a:lvl2pPr>
            <a:lvl3pPr marL="446400" lvl="2" indent="-248400" defTabSz="895350" eaLnBrk="1" latinLnBrk="0" hangingPunct="1">
              <a:buClr>
                <a:schemeClr val="tx2"/>
              </a:buClr>
              <a:buSzPct val="120000"/>
              <a:buFont typeface="Arial" charset="0"/>
              <a:buChar char="–"/>
              <a:defRPr lang="en-US" baseline="0" dirty="0">
                <a:latin typeface="+mn-lt"/>
              </a:defRPr>
            </a:lvl3pPr>
            <a:lvl4pPr marL="615600" lvl="3" indent="-154800" defTabSz="895350" eaLnBrk="1" latinLnBrk="0" hangingPunct="1">
              <a:buClr>
                <a:schemeClr val="tx2"/>
              </a:buClr>
              <a:buSzPct val="120000"/>
              <a:buFont typeface="Arial" charset="0"/>
              <a:buChar char="▫"/>
              <a:defRPr lang="en-US" baseline="0" dirty="0">
                <a:latin typeface="+mn-lt"/>
              </a:defRPr>
            </a:lvl4pPr>
            <a:lvl5pPr marL="748800" lvl="4" indent="-129600" defTabSz="895350" eaLnBrk="1" latinLnBrk="0" hangingPunct="1">
              <a:buClr>
                <a:schemeClr val="tx2"/>
              </a:buClr>
              <a:buSzPct val="89000"/>
              <a:buFont typeface="Arial" charset="0"/>
              <a:buChar char="-"/>
              <a:defRPr lang="en-US" baseline="0" dirty="0">
                <a:latin typeface="+mn-lt"/>
              </a:defRPr>
            </a:lvl5pPr>
            <a:lvl6pPr marL="999794" indent="-173575" defTabSz="1193860" fontAlgn="base">
              <a:spcBef>
                <a:spcPct val="0"/>
              </a:spcBef>
              <a:spcAft>
                <a:spcPct val="0"/>
              </a:spcAft>
              <a:buClr>
                <a:schemeClr val="tx2"/>
              </a:buClr>
              <a:buSzPct val="89000"/>
              <a:buFont typeface="Arial" charset="0"/>
              <a:buChar char="-"/>
              <a:defRPr sz="2133" baseline="0">
                <a:latin typeface="+mn-lt"/>
              </a:defRPr>
            </a:lvl6pPr>
            <a:lvl7pPr marL="999794" indent="-173575" defTabSz="1193860" fontAlgn="base">
              <a:spcBef>
                <a:spcPct val="0"/>
              </a:spcBef>
              <a:spcAft>
                <a:spcPct val="0"/>
              </a:spcAft>
              <a:buClr>
                <a:schemeClr val="tx2"/>
              </a:buClr>
              <a:buSzPct val="89000"/>
              <a:buFont typeface="Arial" charset="0"/>
              <a:buChar char="-"/>
              <a:defRPr sz="2133" baseline="0">
                <a:latin typeface="+mn-lt"/>
              </a:defRPr>
            </a:lvl7pPr>
            <a:lvl8pPr marL="999794" indent="-173575" defTabSz="1193860" fontAlgn="base">
              <a:spcBef>
                <a:spcPct val="0"/>
              </a:spcBef>
              <a:spcAft>
                <a:spcPct val="0"/>
              </a:spcAft>
              <a:buClr>
                <a:schemeClr val="tx2"/>
              </a:buClr>
              <a:buSzPct val="89000"/>
              <a:buFont typeface="Arial" charset="0"/>
              <a:buChar char="-"/>
              <a:defRPr sz="2133" baseline="0">
                <a:latin typeface="+mn-lt"/>
              </a:defRPr>
            </a:lvl8pPr>
            <a:lvl9pPr marL="999794" indent="-173575" defTabSz="1193860" fontAlgn="base">
              <a:spcBef>
                <a:spcPct val="0"/>
              </a:spcBef>
              <a:spcAft>
                <a:spcPct val="0"/>
              </a:spcAft>
              <a:buClr>
                <a:schemeClr val="tx2"/>
              </a:buClr>
              <a:buSzPct val="89000"/>
              <a:buFont typeface="Arial" charset="0"/>
              <a:buChar char="-"/>
              <a:defRPr sz="2133" baseline="0">
                <a:latin typeface="+mn-lt"/>
              </a:defRPr>
            </a:lvl9pPr>
          </a:lstStyle>
          <a:p>
            <a:pPr marL="457200" indent="-457200">
              <a:spcBef>
                <a:spcPts val="918"/>
              </a:spcBef>
              <a:buClr>
                <a:schemeClr val="accent4"/>
              </a:buClr>
              <a:buFont typeface="Wingdings" panose="05000000000000000000" pitchFamily="2" charset="2"/>
              <a:buChar char="§"/>
            </a:pPr>
            <a:r>
              <a:rPr lang="nl-NL" sz="2400">
                <a:solidFill>
                  <a:schemeClr val="tx2"/>
                </a:solidFill>
              </a:rPr>
              <a:t>In het eerste jaar na een scheiding gaan vrouwen er gemiddeld 25% in koopkracht op achteruit. </a:t>
            </a:r>
          </a:p>
          <a:p>
            <a:pPr marL="457200" indent="-457200">
              <a:spcBef>
                <a:spcPts val="918"/>
              </a:spcBef>
              <a:buClr>
                <a:schemeClr val="accent4"/>
              </a:buClr>
              <a:buFont typeface="Wingdings" panose="05000000000000000000" pitchFamily="2" charset="2"/>
              <a:buChar char="§"/>
            </a:pPr>
            <a:endParaRPr lang="nl-NL" sz="2400">
              <a:solidFill>
                <a:schemeClr val="tx2"/>
              </a:solidFill>
            </a:endParaRPr>
          </a:p>
          <a:p>
            <a:pPr marL="457200" indent="-457200">
              <a:spcBef>
                <a:spcPts val="918"/>
              </a:spcBef>
              <a:buClr>
                <a:schemeClr val="accent4"/>
              </a:buClr>
              <a:buFont typeface="Wingdings" panose="05000000000000000000" pitchFamily="2" charset="2"/>
              <a:buChar char="§"/>
            </a:pPr>
            <a:r>
              <a:rPr lang="nl-NL" sz="2400">
                <a:solidFill>
                  <a:schemeClr val="tx2"/>
                </a:solidFill>
              </a:rPr>
              <a:t>Mannen gaan er gemiddeld 0,2% op achteruit</a:t>
            </a:r>
          </a:p>
          <a:p>
            <a:pPr marL="457200" indent="-457200">
              <a:spcBef>
                <a:spcPts val="918"/>
              </a:spcBef>
              <a:buClr>
                <a:schemeClr val="accent4"/>
              </a:buClr>
              <a:buFont typeface="Wingdings" panose="05000000000000000000" pitchFamily="2" charset="2"/>
              <a:buChar char="§"/>
            </a:pPr>
            <a:endParaRPr lang="nl-NL" sz="2400">
              <a:solidFill>
                <a:schemeClr val="tx2"/>
              </a:solidFill>
            </a:endParaRPr>
          </a:p>
          <a:p>
            <a:pPr marL="457200" indent="-457200">
              <a:spcBef>
                <a:spcPts val="918"/>
              </a:spcBef>
              <a:buClr>
                <a:schemeClr val="accent4"/>
              </a:buClr>
              <a:buFont typeface="Wingdings" panose="05000000000000000000" pitchFamily="2" charset="2"/>
              <a:buChar char="§"/>
            </a:pPr>
            <a:r>
              <a:rPr lang="nl-NL" sz="2400">
                <a:solidFill>
                  <a:schemeClr val="tx2"/>
                </a:solidFill>
              </a:rPr>
              <a:t>In 2020 is de duur van alimentatie teruggebracht van 12 jaar naar 5 jaar</a:t>
            </a:r>
          </a:p>
          <a:p>
            <a:pPr marL="457200" indent="-457200">
              <a:spcBef>
                <a:spcPts val="918"/>
              </a:spcBef>
              <a:buClr>
                <a:schemeClr val="accent4"/>
              </a:buClr>
              <a:buFont typeface="Wingdings" panose="05000000000000000000" pitchFamily="2" charset="2"/>
              <a:buChar char="§"/>
            </a:pPr>
            <a:endParaRPr lang="nl-NL" sz="2400">
              <a:solidFill>
                <a:schemeClr val="tx2"/>
              </a:solidFill>
            </a:endParaRPr>
          </a:p>
          <a:p>
            <a:pPr marL="457200" indent="-457200">
              <a:spcBef>
                <a:spcPts val="918"/>
              </a:spcBef>
              <a:buClr>
                <a:schemeClr val="accent4"/>
              </a:buClr>
              <a:buFont typeface="Wingdings" panose="05000000000000000000" pitchFamily="2" charset="2"/>
              <a:buChar char="§"/>
            </a:pPr>
            <a:r>
              <a:rPr lang="nl-NL" sz="2400">
                <a:solidFill>
                  <a:schemeClr val="tx2"/>
                </a:solidFill>
              </a:rPr>
              <a:t>Dit maakt niet alleen vrouwen kwetsbaar, maar ook hun gezin </a:t>
            </a:r>
            <a:endParaRPr lang="en-US" sz="2400">
              <a:solidFill>
                <a:schemeClr val="tx2"/>
              </a:solidFill>
            </a:endParaRPr>
          </a:p>
          <a:p>
            <a:pPr>
              <a:buClr>
                <a:schemeClr val="accent4"/>
              </a:buClr>
            </a:pPr>
            <a:endParaRPr lang="nl-NL" sz="2857">
              <a:solidFill>
                <a:schemeClr val="tx2"/>
              </a:solidFill>
            </a:endParaRPr>
          </a:p>
        </p:txBody>
      </p:sp>
    </p:spTree>
    <p:extLst>
      <p:ext uri="{BB962C8B-B14F-4D97-AF65-F5344CB8AC3E}">
        <p14:creationId xmlns:p14="http://schemas.microsoft.com/office/powerpoint/2010/main" val="9558001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nl-NL" sz="3200">
                <a:latin typeface="Andada" panose="020B0604020202020204" charset="0"/>
              </a:rPr>
              <a:t>Stelling 3: Waar of niet waar?</a:t>
            </a:r>
            <a:endParaRPr lang="en-GB" sz="3200">
              <a:latin typeface="Andada" panose="020B0604020202020204" charset="0"/>
            </a:endParaRPr>
          </a:p>
        </p:txBody>
      </p:sp>
      <p:sp>
        <p:nvSpPr>
          <p:cNvPr id="6" name="Tijdelijke aanduiding voor inhoud 2"/>
          <p:cNvSpPr txBox="1">
            <a:spLocks/>
          </p:cNvSpPr>
          <p:nvPr/>
        </p:nvSpPr>
        <p:spPr>
          <a:xfrm>
            <a:off x="554736" y="2694790"/>
            <a:ext cx="11082528" cy="1256112"/>
          </a:xfrm>
          <a:prstGeom prst="rect">
            <a:avLst/>
          </a:prstGeom>
          <a:solidFill>
            <a:schemeClr val="bg1"/>
          </a:solidFill>
        </p:spPr>
        <p:txBody>
          <a:bodyPr anchor="t"/>
          <a:lstStyle>
            <a:lvl1pPr marL="0" indent="0" algn="l" defTabSz="895228" rtl="0" eaLnBrk="1" fontAlgn="base" hangingPunct="1">
              <a:spcBef>
                <a:spcPct val="0"/>
              </a:spcBef>
              <a:spcAft>
                <a:spcPct val="0"/>
              </a:spcAft>
              <a:buClr>
                <a:schemeClr val="tx2"/>
              </a:buClr>
              <a:defRPr sz="1600" b="0" i="0" baseline="0">
                <a:solidFill>
                  <a:schemeClr val="tx1"/>
                </a:solidFill>
                <a:latin typeface="Gill Sans Nova Light" panose="020B0402020204020203" pitchFamily="34" charset="0"/>
                <a:ea typeface="+mn-ea"/>
                <a:cs typeface="+mn-cs"/>
                <a:sym typeface="+mn-lt"/>
              </a:defRPr>
            </a:lvl1pPr>
            <a:lvl2pPr marL="179974" indent="-179974" algn="l" defTabSz="895228" rtl="0" eaLnBrk="1" fontAlgn="base" hangingPunct="1">
              <a:spcBef>
                <a:spcPct val="0"/>
              </a:spcBef>
              <a:spcAft>
                <a:spcPct val="0"/>
              </a:spcAft>
              <a:buClr>
                <a:schemeClr val="tx1"/>
              </a:buClr>
              <a:buSzPct val="100000"/>
              <a:buFont typeface="Arial" pitchFamily="34" charset="0"/>
              <a:buChar char="•"/>
              <a:defRPr sz="1600" b="0" i="0" baseline="0">
                <a:solidFill>
                  <a:schemeClr val="tx1"/>
                </a:solidFill>
                <a:latin typeface="Gill Sans Nova Light" panose="020B0402020204020203" pitchFamily="34" charset="0"/>
                <a:sym typeface="+mn-lt"/>
              </a:defRPr>
            </a:lvl2pPr>
            <a:lvl3pPr marL="359946" indent="-179974" algn="l" defTabSz="895228" rtl="0" eaLnBrk="1" fontAlgn="base" hangingPunct="1">
              <a:spcBef>
                <a:spcPct val="0"/>
              </a:spcBef>
              <a:spcAft>
                <a:spcPct val="0"/>
              </a:spcAft>
              <a:buClr>
                <a:schemeClr val="tx1"/>
              </a:buClr>
              <a:buSzPct val="100000"/>
              <a:buFont typeface="Arial" panose="020B0604020202020204" pitchFamily="34" charset="0"/>
              <a:buChar char="–"/>
              <a:defRPr sz="1600" b="0" i="0" baseline="0">
                <a:solidFill>
                  <a:schemeClr val="tx1"/>
                </a:solidFill>
                <a:latin typeface="Gill Sans Nova Light" panose="020B0402020204020203" pitchFamily="34" charset="0"/>
                <a:sym typeface="+mn-lt"/>
              </a:defRPr>
            </a:lvl3pPr>
            <a:lvl4pPr marL="539917" indent="-179974" algn="l" defTabSz="895228" rtl="0" eaLnBrk="1" fontAlgn="base" hangingPunct="1">
              <a:spcBef>
                <a:spcPct val="0"/>
              </a:spcBef>
              <a:spcAft>
                <a:spcPct val="0"/>
              </a:spcAft>
              <a:buClr>
                <a:schemeClr val="tx1"/>
              </a:buClr>
              <a:buSzPct val="100000"/>
              <a:buFont typeface="Arial" pitchFamily="34" charset="0"/>
              <a:buChar char="»"/>
              <a:defRPr sz="1600" b="0" i="0" baseline="0">
                <a:solidFill>
                  <a:schemeClr val="tx1"/>
                </a:solidFill>
                <a:latin typeface="Gill Sans Nova Light" panose="020B0402020204020203" pitchFamily="34" charset="0"/>
                <a:sym typeface="+mn-lt"/>
              </a:defRPr>
            </a:lvl4pPr>
            <a:lvl5pPr marL="719889" indent="-179974" algn="l" defTabSz="895228" rtl="0" eaLnBrk="1" fontAlgn="base" hangingPunct="1">
              <a:spcBef>
                <a:spcPct val="0"/>
              </a:spcBef>
              <a:spcAft>
                <a:spcPct val="0"/>
              </a:spcAft>
              <a:buClr>
                <a:schemeClr val="tx2"/>
              </a:buClr>
              <a:buSzPct val="100000"/>
              <a:buFont typeface="Arial" panose="020B0604020202020204" pitchFamily="34" charset="0"/>
              <a:buChar char="›"/>
              <a:defRPr sz="1600" b="0" i="0" baseline="0">
                <a:solidFill>
                  <a:schemeClr val="tx1"/>
                </a:solidFill>
                <a:latin typeface="Gill Sans Nova Light" panose="020B0402020204020203" pitchFamily="34" charset="0"/>
                <a:sym typeface="+mn-lt"/>
              </a:defRPr>
            </a:lvl5pPr>
            <a:lvl6pPr marL="749707" indent="-130155" algn="l" defTabSz="895228"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9707" indent="-130155" algn="l" defTabSz="895228"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9707" indent="-130155" algn="l" defTabSz="895228"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9707" indent="-130155" algn="l" defTabSz="895228"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lgn="ctr"/>
            <a:r>
              <a:rPr lang="nl-NL" sz="3600" b="1">
                <a:solidFill>
                  <a:schemeClr val="accent4"/>
                </a:solidFill>
                <a:latin typeface="+mn-lt"/>
              </a:rPr>
              <a:t>“Mannen en vrouwen bouwen gedurende hun carrière even veel pensioen op</a:t>
            </a:r>
            <a:r>
              <a:rPr lang="nl-NL" sz="3600" b="1" kern="1200">
                <a:solidFill>
                  <a:schemeClr val="accent4"/>
                </a:solidFill>
                <a:latin typeface="+mn-lt"/>
              </a:rPr>
              <a:t>”</a:t>
            </a:r>
          </a:p>
          <a:p>
            <a:pPr algn="ctr"/>
            <a:endParaRPr lang="en-GB" sz="2000" b="1" kern="1200">
              <a:solidFill>
                <a:schemeClr val="accent4"/>
              </a:solidFill>
              <a:latin typeface="+mn-lt"/>
            </a:endParaRPr>
          </a:p>
        </p:txBody>
      </p:sp>
    </p:spTree>
    <p:extLst>
      <p:ext uri="{BB962C8B-B14F-4D97-AF65-F5344CB8AC3E}">
        <p14:creationId xmlns:p14="http://schemas.microsoft.com/office/powerpoint/2010/main" val="31869544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4F1AC0AB-087A-46A9-B4DC-9A83477BF9F6}"/>
              </a:ext>
            </a:extLst>
          </p:cNvPr>
          <p:cNvGraphicFramePr>
            <a:graphicFrameLocks noChangeAspect="1"/>
          </p:cNvGraphicFramePr>
          <p:nvPr>
            <p:custDataLst>
              <p:tags r:id="rId2"/>
            </p:custDataLst>
          </p:nvPr>
        </p:nvGraphicFramePr>
        <p:xfrm>
          <a:off x="1678" y="1639"/>
          <a:ext cx="1588" cy="1588"/>
        </p:xfrm>
        <a:graphic>
          <a:graphicData uri="http://schemas.openxmlformats.org/presentationml/2006/ole">
            <mc:AlternateContent xmlns:mc="http://schemas.openxmlformats.org/markup-compatibility/2006">
              <mc:Choice xmlns:v="urn:schemas-microsoft-com:vml" Requires="v">
                <p:oleObj spid="_x0000_s39938" name="think-cell Slide" r:id="rId6" imgW="395" imgH="394" progId="TCLayout.ActiveDocument.1">
                  <p:embed/>
                </p:oleObj>
              </mc:Choice>
              <mc:Fallback>
                <p:oleObj name="think-cell Slide" r:id="rId6" imgW="395" imgH="394" progId="TCLayout.ActiveDocument.1">
                  <p:embed/>
                  <p:pic>
                    <p:nvPicPr>
                      <p:cNvPr id="7" name="Object 6" hidden="1">
                        <a:extLst>
                          <a:ext uri="{FF2B5EF4-FFF2-40B4-BE49-F238E27FC236}">
                            <a16:creationId xmlns:a16="http://schemas.microsoft.com/office/drawing/2014/main" id="{4F1AC0AB-087A-46A9-B4DC-9A83477BF9F6}"/>
                          </a:ext>
                        </a:extLst>
                      </p:cNvPr>
                      <p:cNvPicPr/>
                      <p:nvPr/>
                    </p:nvPicPr>
                    <p:blipFill>
                      <a:blip r:embed="rId7"/>
                      <a:stretch>
                        <a:fillRect/>
                      </a:stretch>
                    </p:blipFill>
                    <p:spPr>
                      <a:xfrm>
                        <a:off x="1678" y="1639"/>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9E0882AA-3A64-4749-A895-BF9963C17E63}"/>
              </a:ext>
            </a:extLst>
          </p:cNvPr>
          <p:cNvSpPr/>
          <p:nvPr>
            <p:custDataLst>
              <p:tags r:id="rId3"/>
            </p:custDataLst>
          </p:nvPr>
        </p:nvSpPr>
        <p:spPr>
          <a:xfrm>
            <a:off x="91" y="51"/>
            <a:ext cx="158747" cy="158747"/>
          </a:xfrm>
          <a:prstGeom prst="rect">
            <a:avLst/>
          </a:pr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defTabSz="914396"/>
            <a:endParaRPr lang="nl-NL" sz="2857" err="1">
              <a:solidFill>
                <a:srgbClr val="000000"/>
              </a:solidFill>
              <a:latin typeface="Andada" panose="02000000000000000000" pitchFamily="50" charset="0"/>
              <a:ea typeface="ＭＳ Ｐゴシック" panose="020B0600070205080204" pitchFamily="34" charset="-128"/>
              <a:cs typeface="+mj-cs"/>
              <a:sym typeface="Andada" panose="02000000000000000000" pitchFamily="50" charset="0"/>
            </a:endParaRPr>
          </a:p>
        </p:txBody>
      </p:sp>
      <p:sp>
        <p:nvSpPr>
          <p:cNvPr id="2" name="Title 1">
            <a:extLst>
              <a:ext uri="{FF2B5EF4-FFF2-40B4-BE49-F238E27FC236}">
                <a16:creationId xmlns:a16="http://schemas.microsoft.com/office/drawing/2014/main" id="{58968D32-A1CB-4DFF-A2EB-FE08F14C9035}"/>
              </a:ext>
            </a:extLst>
          </p:cNvPr>
          <p:cNvSpPr>
            <a:spLocks noGrp="1"/>
          </p:cNvSpPr>
          <p:nvPr>
            <p:ph type="title"/>
          </p:nvPr>
        </p:nvSpPr>
        <p:spPr bwMode="gray">
          <a:xfrm>
            <a:off x="554819" y="472845"/>
            <a:ext cx="11082365"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a:solidFill>
                  <a:schemeClr val="tx2"/>
                </a:solidFill>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spAutoFit/>
          </a:bodyPr>
          <a:lstStyle/>
          <a:p>
            <a:pPr>
              <a:tabLst>
                <a:tab pos="579862" algn="l"/>
              </a:tabLst>
            </a:pPr>
            <a:r>
              <a:rPr lang="nl-NL" sz="3200">
                <a:latin typeface="Andada" panose="020B0604020202020204" charset="0"/>
              </a:rPr>
              <a:t>Niet waar! </a:t>
            </a:r>
            <a:endParaRPr lang="en-US" sz="3200">
              <a:latin typeface="Andada" panose="020B0604020202020204" charset="0"/>
            </a:endParaRPr>
          </a:p>
        </p:txBody>
      </p:sp>
      <p:sp>
        <p:nvSpPr>
          <p:cNvPr id="16" name="TextBox 15">
            <a:extLst>
              <a:ext uri="{FF2B5EF4-FFF2-40B4-BE49-F238E27FC236}">
                <a16:creationId xmlns:a16="http://schemas.microsoft.com/office/drawing/2014/main" id="{3931F9EB-7F98-497F-9679-617933458E21}"/>
              </a:ext>
            </a:extLst>
          </p:cNvPr>
          <p:cNvSpPr txBox="1">
            <a:spLocks/>
          </p:cNvSpPr>
          <p:nvPr/>
        </p:nvSpPr>
        <p:spPr>
          <a:xfrm>
            <a:off x="554819" y="1579196"/>
            <a:ext cx="11082365" cy="1426816"/>
          </a:xfrm>
          <a:prstGeom prst="rect">
            <a:avLst/>
          </a:prstGeom>
          <a:noFill/>
          <a:ln w="9525">
            <a:noFill/>
          </a:ln>
        </p:spPr>
        <p:txBody>
          <a:bodyPr vert="horz" wrap="square" lIns="186595" tIns="46649" rIns="46649" bIns="46649" rtlCol="0" anchor="t" anchorCtr="0">
            <a:noAutofit/>
          </a:bodyPr>
          <a:lstStyle>
            <a:lvl1pPr marL="0" lvl="0" indent="0" defTabSz="895350" eaLnBrk="1" latinLnBrk="0" hangingPunct="1">
              <a:buClr>
                <a:schemeClr val="tx2"/>
              </a:buClr>
              <a:buSzPct val="100000"/>
              <a:defRPr lang="en-US" baseline="0" dirty="0">
                <a:latin typeface="+mn-lt"/>
              </a:defRPr>
            </a:lvl1pPr>
            <a:lvl2pPr marL="194400" lvl="1" indent="-190800" defTabSz="895350" eaLnBrk="1" latinLnBrk="0" hangingPunct="1">
              <a:buClr>
                <a:schemeClr val="tx2"/>
              </a:buClr>
              <a:buSzPct val="125000"/>
              <a:buFont typeface="Arial" charset="0"/>
              <a:buChar char="▪"/>
              <a:defRPr lang="en-US" baseline="0" dirty="0">
                <a:latin typeface="+mn-lt"/>
              </a:defRPr>
            </a:lvl2pPr>
            <a:lvl3pPr marL="446400" lvl="2" indent="-248400" defTabSz="895350" eaLnBrk="1" latinLnBrk="0" hangingPunct="1">
              <a:buClr>
                <a:schemeClr val="tx2"/>
              </a:buClr>
              <a:buSzPct val="120000"/>
              <a:buFont typeface="Arial" charset="0"/>
              <a:buChar char="–"/>
              <a:defRPr lang="en-US" baseline="0" dirty="0">
                <a:latin typeface="+mn-lt"/>
              </a:defRPr>
            </a:lvl3pPr>
            <a:lvl4pPr marL="615600" lvl="3" indent="-154800" defTabSz="895350" eaLnBrk="1" latinLnBrk="0" hangingPunct="1">
              <a:buClr>
                <a:schemeClr val="tx2"/>
              </a:buClr>
              <a:buSzPct val="120000"/>
              <a:buFont typeface="Arial" charset="0"/>
              <a:buChar char="▫"/>
              <a:defRPr lang="en-US" baseline="0" dirty="0">
                <a:latin typeface="+mn-lt"/>
              </a:defRPr>
            </a:lvl4pPr>
            <a:lvl5pPr marL="748800" lvl="4" indent="-129600" defTabSz="895350" eaLnBrk="1" latinLnBrk="0" hangingPunct="1">
              <a:buClr>
                <a:schemeClr val="tx2"/>
              </a:buClr>
              <a:buSzPct val="89000"/>
              <a:buFont typeface="Arial" charset="0"/>
              <a:buChar char="-"/>
              <a:defRPr lang="en-US" baseline="0" dirty="0">
                <a:latin typeface="+mn-lt"/>
              </a:defRPr>
            </a:lvl5pPr>
            <a:lvl6pPr marL="999794" indent="-173575" defTabSz="1193860" fontAlgn="base">
              <a:spcBef>
                <a:spcPct val="0"/>
              </a:spcBef>
              <a:spcAft>
                <a:spcPct val="0"/>
              </a:spcAft>
              <a:buClr>
                <a:schemeClr val="tx2"/>
              </a:buClr>
              <a:buSzPct val="89000"/>
              <a:buFont typeface="Arial" charset="0"/>
              <a:buChar char="-"/>
              <a:defRPr sz="2133" baseline="0">
                <a:latin typeface="+mn-lt"/>
              </a:defRPr>
            </a:lvl6pPr>
            <a:lvl7pPr marL="999794" indent="-173575" defTabSz="1193860" fontAlgn="base">
              <a:spcBef>
                <a:spcPct val="0"/>
              </a:spcBef>
              <a:spcAft>
                <a:spcPct val="0"/>
              </a:spcAft>
              <a:buClr>
                <a:schemeClr val="tx2"/>
              </a:buClr>
              <a:buSzPct val="89000"/>
              <a:buFont typeface="Arial" charset="0"/>
              <a:buChar char="-"/>
              <a:defRPr sz="2133" baseline="0">
                <a:latin typeface="+mn-lt"/>
              </a:defRPr>
            </a:lvl7pPr>
            <a:lvl8pPr marL="999794" indent="-173575" defTabSz="1193860" fontAlgn="base">
              <a:spcBef>
                <a:spcPct val="0"/>
              </a:spcBef>
              <a:spcAft>
                <a:spcPct val="0"/>
              </a:spcAft>
              <a:buClr>
                <a:schemeClr val="tx2"/>
              </a:buClr>
              <a:buSzPct val="89000"/>
              <a:buFont typeface="Arial" charset="0"/>
              <a:buChar char="-"/>
              <a:defRPr sz="2133" baseline="0">
                <a:latin typeface="+mn-lt"/>
              </a:defRPr>
            </a:lvl8pPr>
            <a:lvl9pPr marL="999794" indent="-173575" defTabSz="1193860" fontAlgn="base">
              <a:spcBef>
                <a:spcPct val="0"/>
              </a:spcBef>
              <a:spcAft>
                <a:spcPct val="0"/>
              </a:spcAft>
              <a:buClr>
                <a:schemeClr val="tx2"/>
              </a:buClr>
              <a:buSzPct val="89000"/>
              <a:buFont typeface="Arial" charset="0"/>
              <a:buChar char="-"/>
              <a:defRPr sz="2133" baseline="0">
                <a:latin typeface="+mn-lt"/>
              </a:defRPr>
            </a:lvl9pPr>
          </a:lstStyle>
          <a:p>
            <a:pPr marL="457200" indent="-457200">
              <a:spcBef>
                <a:spcPts val="918"/>
              </a:spcBef>
              <a:buClr>
                <a:schemeClr val="accent4"/>
              </a:buClr>
              <a:buFont typeface="Wingdings" panose="05000000000000000000" pitchFamily="2" charset="2"/>
              <a:buChar char="§"/>
            </a:pPr>
            <a:r>
              <a:rPr lang="nl-NL" sz="2400">
                <a:solidFill>
                  <a:schemeClr val="tx2"/>
                </a:solidFill>
              </a:rPr>
              <a:t>Gemiddeld hebben mannen 40% meer pensioen opgebouwd dan vrouwen. </a:t>
            </a:r>
          </a:p>
          <a:p>
            <a:pPr marL="457200" indent="-457200">
              <a:spcBef>
                <a:spcPts val="918"/>
              </a:spcBef>
              <a:buClr>
                <a:schemeClr val="accent4"/>
              </a:buClr>
              <a:buFont typeface="Wingdings" panose="05000000000000000000" pitchFamily="2" charset="2"/>
              <a:buChar char="§"/>
            </a:pPr>
            <a:endParaRPr lang="nl-NL" sz="2400">
              <a:solidFill>
                <a:schemeClr val="tx2"/>
              </a:solidFill>
            </a:endParaRPr>
          </a:p>
          <a:p>
            <a:pPr marL="457200" indent="-457200">
              <a:spcBef>
                <a:spcPts val="918"/>
              </a:spcBef>
              <a:buClr>
                <a:schemeClr val="accent4"/>
              </a:buClr>
              <a:buFont typeface="Wingdings" panose="05000000000000000000" pitchFamily="2" charset="2"/>
              <a:buChar char="§"/>
            </a:pPr>
            <a:r>
              <a:rPr lang="nl-NL" sz="2400">
                <a:solidFill>
                  <a:schemeClr val="tx2"/>
                </a:solidFill>
              </a:rPr>
              <a:t>Dit komt voornamelijk omdat vrouwen minder uren werken (en dus minder pensioen opbouwen), maar ook omdat ze in sectoren werken die minder goed betalen </a:t>
            </a:r>
            <a:endParaRPr lang="en-US" sz="2400">
              <a:solidFill>
                <a:schemeClr val="tx2"/>
              </a:solidFill>
            </a:endParaRPr>
          </a:p>
          <a:p>
            <a:pPr>
              <a:buClr>
                <a:schemeClr val="accent4"/>
              </a:buClr>
            </a:pPr>
            <a:endParaRPr lang="nl-NL" sz="2857">
              <a:solidFill>
                <a:schemeClr val="tx2"/>
              </a:solidFill>
            </a:endParaRPr>
          </a:p>
        </p:txBody>
      </p:sp>
    </p:spTree>
    <p:extLst>
      <p:ext uri="{BB962C8B-B14F-4D97-AF65-F5344CB8AC3E}">
        <p14:creationId xmlns:p14="http://schemas.microsoft.com/office/powerpoint/2010/main" val="12914257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nl-NL" sz="3200">
                <a:latin typeface="Andada" panose="020B0604020202020204" charset="0"/>
              </a:rPr>
              <a:t>Stelling 4: Waar of niet waar?</a:t>
            </a:r>
            <a:endParaRPr lang="en-GB" sz="3200">
              <a:latin typeface="Andada" panose="020B0604020202020204" charset="0"/>
            </a:endParaRPr>
          </a:p>
        </p:txBody>
      </p:sp>
      <p:sp>
        <p:nvSpPr>
          <p:cNvPr id="6" name="Tijdelijke aanduiding voor inhoud 2"/>
          <p:cNvSpPr txBox="1">
            <a:spLocks/>
          </p:cNvSpPr>
          <p:nvPr/>
        </p:nvSpPr>
        <p:spPr>
          <a:xfrm>
            <a:off x="554736" y="2694790"/>
            <a:ext cx="11082528" cy="1256112"/>
          </a:xfrm>
          <a:prstGeom prst="rect">
            <a:avLst/>
          </a:prstGeom>
          <a:solidFill>
            <a:schemeClr val="bg1"/>
          </a:solidFill>
        </p:spPr>
        <p:txBody>
          <a:bodyPr anchor="t"/>
          <a:lstStyle>
            <a:lvl1pPr marL="0" indent="0" algn="l" defTabSz="895228" rtl="0" eaLnBrk="1" fontAlgn="base" hangingPunct="1">
              <a:spcBef>
                <a:spcPct val="0"/>
              </a:spcBef>
              <a:spcAft>
                <a:spcPct val="0"/>
              </a:spcAft>
              <a:buClr>
                <a:schemeClr val="tx2"/>
              </a:buClr>
              <a:defRPr sz="1600" b="0" i="0" baseline="0">
                <a:solidFill>
                  <a:schemeClr val="tx1"/>
                </a:solidFill>
                <a:latin typeface="Gill Sans Nova Light" panose="020B0402020204020203" pitchFamily="34" charset="0"/>
                <a:ea typeface="+mn-ea"/>
                <a:cs typeface="+mn-cs"/>
                <a:sym typeface="+mn-lt"/>
              </a:defRPr>
            </a:lvl1pPr>
            <a:lvl2pPr marL="179974" indent="-179974" algn="l" defTabSz="895228" rtl="0" eaLnBrk="1" fontAlgn="base" hangingPunct="1">
              <a:spcBef>
                <a:spcPct val="0"/>
              </a:spcBef>
              <a:spcAft>
                <a:spcPct val="0"/>
              </a:spcAft>
              <a:buClr>
                <a:schemeClr val="tx1"/>
              </a:buClr>
              <a:buSzPct val="100000"/>
              <a:buFont typeface="Arial" pitchFamily="34" charset="0"/>
              <a:buChar char="•"/>
              <a:defRPr sz="1600" b="0" i="0" baseline="0">
                <a:solidFill>
                  <a:schemeClr val="tx1"/>
                </a:solidFill>
                <a:latin typeface="Gill Sans Nova Light" panose="020B0402020204020203" pitchFamily="34" charset="0"/>
                <a:sym typeface="+mn-lt"/>
              </a:defRPr>
            </a:lvl2pPr>
            <a:lvl3pPr marL="359946" indent="-179974" algn="l" defTabSz="895228" rtl="0" eaLnBrk="1" fontAlgn="base" hangingPunct="1">
              <a:spcBef>
                <a:spcPct val="0"/>
              </a:spcBef>
              <a:spcAft>
                <a:spcPct val="0"/>
              </a:spcAft>
              <a:buClr>
                <a:schemeClr val="tx1"/>
              </a:buClr>
              <a:buSzPct val="100000"/>
              <a:buFont typeface="Arial" panose="020B0604020202020204" pitchFamily="34" charset="0"/>
              <a:buChar char="–"/>
              <a:defRPr sz="1600" b="0" i="0" baseline="0">
                <a:solidFill>
                  <a:schemeClr val="tx1"/>
                </a:solidFill>
                <a:latin typeface="Gill Sans Nova Light" panose="020B0402020204020203" pitchFamily="34" charset="0"/>
                <a:sym typeface="+mn-lt"/>
              </a:defRPr>
            </a:lvl3pPr>
            <a:lvl4pPr marL="539917" indent="-179974" algn="l" defTabSz="895228" rtl="0" eaLnBrk="1" fontAlgn="base" hangingPunct="1">
              <a:spcBef>
                <a:spcPct val="0"/>
              </a:spcBef>
              <a:spcAft>
                <a:spcPct val="0"/>
              </a:spcAft>
              <a:buClr>
                <a:schemeClr val="tx1"/>
              </a:buClr>
              <a:buSzPct val="100000"/>
              <a:buFont typeface="Arial" pitchFamily="34" charset="0"/>
              <a:buChar char="»"/>
              <a:defRPr sz="1600" b="0" i="0" baseline="0">
                <a:solidFill>
                  <a:schemeClr val="tx1"/>
                </a:solidFill>
                <a:latin typeface="Gill Sans Nova Light" panose="020B0402020204020203" pitchFamily="34" charset="0"/>
                <a:sym typeface="+mn-lt"/>
              </a:defRPr>
            </a:lvl4pPr>
            <a:lvl5pPr marL="719889" indent="-179974" algn="l" defTabSz="895228" rtl="0" eaLnBrk="1" fontAlgn="base" hangingPunct="1">
              <a:spcBef>
                <a:spcPct val="0"/>
              </a:spcBef>
              <a:spcAft>
                <a:spcPct val="0"/>
              </a:spcAft>
              <a:buClr>
                <a:schemeClr val="tx2"/>
              </a:buClr>
              <a:buSzPct val="100000"/>
              <a:buFont typeface="Arial" panose="020B0604020202020204" pitchFamily="34" charset="0"/>
              <a:buChar char="›"/>
              <a:defRPr sz="1600" b="0" i="0" baseline="0">
                <a:solidFill>
                  <a:schemeClr val="tx1"/>
                </a:solidFill>
                <a:latin typeface="Gill Sans Nova Light" panose="020B0402020204020203" pitchFamily="34" charset="0"/>
                <a:sym typeface="+mn-lt"/>
              </a:defRPr>
            </a:lvl5pPr>
            <a:lvl6pPr marL="749707" indent="-130155" algn="l" defTabSz="895228"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9707" indent="-130155" algn="l" defTabSz="895228"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9707" indent="-130155" algn="l" defTabSz="895228"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9707" indent="-130155" algn="l" defTabSz="895228"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lgn="ctr"/>
            <a:r>
              <a:rPr lang="nl-NL" sz="3600" b="1">
                <a:solidFill>
                  <a:schemeClr val="accent4"/>
                </a:solidFill>
                <a:latin typeface="+mn-lt"/>
              </a:rPr>
              <a:t>“Bijna 2 miljoen vrouwen in Nederland staan financieel niet op eigen benen. Hun inkomen is minder dan 70% van het netto minimumloon</a:t>
            </a:r>
            <a:r>
              <a:rPr lang="nl-NL" sz="3600" b="1" kern="1200">
                <a:solidFill>
                  <a:schemeClr val="accent4"/>
                </a:solidFill>
                <a:latin typeface="+mn-lt"/>
              </a:rPr>
              <a:t>”</a:t>
            </a:r>
          </a:p>
          <a:p>
            <a:pPr algn="ctr"/>
            <a:endParaRPr lang="en-GB" sz="2000" b="1" kern="1200">
              <a:solidFill>
                <a:schemeClr val="accent4"/>
              </a:solidFill>
              <a:latin typeface="+mn-lt"/>
            </a:endParaRPr>
          </a:p>
        </p:txBody>
      </p:sp>
    </p:spTree>
    <p:extLst>
      <p:ext uri="{BB962C8B-B14F-4D97-AF65-F5344CB8AC3E}">
        <p14:creationId xmlns:p14="http://schemas.microsoft.com/office/powerpoint/2010/main" val="30819542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4F1AC0AB-087A-46A9-B4DC-9A83477BF9F6}"/>
              </a:ext>
            </a:extLst>
          </p:cNvPr>
          <p:cNvGraphicFramePr>
            <a:graphicFrameLocks noChangeAspect="1"/>
          </p:cNvGraphicFramePr>
          <p:nvPr>
            <p:custDataLst>
              <p:tags r:id="rId2"/>
            </p:custDataLst>
          </p:nvPr>
        </p:nvGraphicFramePr>
        <p:xfrm>
          <a:off x="1678" y="1639"/>
          <a:ext cx="1588" cy="1588"/>
        </p:xfrm>
        <a:graphic>
          <a:graphicData uri="http://schemas.openxmlformats.org/presentationml/2006/ole">
            <mc:AlternateContent xmlns:mc="http://schemas.openxmlformats.org/markup-compatibility/2006">
              <mc:Choice xmlns:v="urn:schemas-microsoft-com:vml" Requires="v">
                <p:oleObj spid="_x0000_s44034" name="think-cell Slide" r:id="rId6" imgW="395" imgH="394" progId="TCLayout.ActiveDocument.1">
                  <p:embed/>
                </p:oleObj>
              </mc:Choice>
              <mc:Fallback>
                <p:oleObj name="think-cell Slide" r:id="rId6" imgW="395" imgH="394" progId="TCLayout.ActiveDocument.1">
                  <p:embed/>
                  <p:pic>
                    <p:nvPicPr>
                      <p:cNvPr id="7" name="Object 6" hidden="1">
                        <a:extLst>
                          <a:ext uri="{FF2B5EF4-FFF2-40B4-BE49-F238E27FC236}">
                            <a16:creationId xmlns:a16="http://schemas.microsoft.com/office/drawing/2014/main" id="{4F1AC0AB-087A-46A9-B4DC-9A83477BF9F6}"/>
                          </a:ext>
                        </a:extLst>
                      </p:cNvPr>
                      <p:cNvPicPr/>
                      <p:nvPr/>
                    </p:nvPicPr>
                    <p:blipFill>
                      <a:blip r:embed="rId7"/>
                      <a:stretch>
                        <a:fillRect/>
                      </a:stretch>
                    </p:blipFill>
                    <p:spPr>
                      <a:xfrm>
                        <a:off x="1678" y="1639"/>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9E0882AA-3A64-4749-A895-BF9963C17E63}"/>
              </a:ext>
            </a:extLst>
          </p:cNvPr>
          <p:cNvSpPr/>
          <p:nvPr>
            <p:custDataLst>
              <p:tags r:id="rId3"/>
            </p:custDataLst>
          </p:nvPr>
        </p:nvSpPr>
        <p:spPr>
          <a:xfrm>
            <a:off x="91" y="51"/>
            <a:ext cx="158747" cy="158747"/>
          </a:xfrm>
          <a:prstGeom prst="rect">
            <a:avLst/>
          </a:pr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defTabSz="914396"/>
            <a:endParaRPr lang="nl-NL" sz="2857" err="1">
              <a:solidFill>
                <a:srgbClr val="000000"/>
              </a:solidFill>
              <a:latin typeface="Andada" panose="02000000000000000000" pitchFamily="50" charset="0"/>
              <a:ea typeface="ＭＳ Ｐゴシック" panose="020B0600070205080204" pitchFamily="34" charset="-128"/>
              <a:cs typeface="+mj-cs"/>
              <a:sym typeface="Andada" panose="02000000000000000000" pitchFamily="50" charset="0"/>
            </a:endParaRPr>
          </a:p>
        </p:txBody>
      </p:sp>
      <p:sp>
        <p:nvSpPr>
          <p:cNvPr id="2" name="Title 1">
            <a:extLst>
              <a:ext uri="{FF2B5EF4-FFF2-40B4-BE49-F238E27FC236}">
                <a16:creationId xmlns:a16="http://schemas.microsoft.com/office/drawing/2014/main" id="{58968D32-A1CB-4DFF-A2EB-FE08F14C9035}"/>
              </a:ext>
            </a:extLst>
          </p:cNvPr>
          <p:cNvSpPr>
            <a:spLocks noGrp="1"/>
          </p:cNvSpPr>
          <p:nvPr>
            <p:ph type="title"/>
          </p:nvPr>
        </p:nvSpPr>
        <p:spPr bwMode="gray">
          <a:xfrm>
            <a:off x="554819" y="472845"/>
            <a:ext cx="11082365"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a:solidFill>
                  <a:schemeClr val="tx2"/>
                </a:solidFill>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spAutoFit/>
          </a:bodyPr>
          <a:lstStyle/>
          <a:p>
            <a:pPr>
              <a:tabLst>
                <a:tab pos="579862" algn="l"/>
              </a:tabLst>
            </a:pPr>
            <a:r>
              <a:rPr lang="nl-NL" sz="3200">
                <a:latin typeface="Andada" panose="020B0604020202020204" charset="0"/>
              </a:rPr>
              <a:t>Waar! </a:t>
            </a:r>
            <a:endParaRPr lang="en-US" sz="3200">
              <a:latin typeface="Andada" panose="020B0604020202020204" charset="0"/>
            </a:endParaRPr>
          </a:p>
        </p:txBody>
      </p:sp>
      <p:sp>
        <p:nvSpPr>
          <p:cNvPr id="16" name="TextBox 15">
            <a:extLst>
              <a:ext uri="{FF2B5EF4-FFF2-40B4-BE49-F238E27FC236}">
                <a16:creationId xmlns:a16="http://schemas.microsoft.com/office/drawing/2014/main" id="{3931F9EB-7F98-497F-9679-617933458E21}"/>
              </a:ext>
            </a:extLst>
          </p:cNvPr>
          <p:cNvSpPr txBox="1">
            <a:spLocks/>
          </p:cNvSpPr>
          <p:nvPr/>
        </p:nvSpPr>
        <p:spPr>
          <a:xfrm>
            <a:off x="554819" y="1579196"/>
            <a:ext cx="11082365" cy="1426816"/>
          </a:xfrm>
          <a:prstGeom prst="rect">
            <a:avLst/>
          </a:prstGeom>
          <a:noFill/>
          <a:ln w="9525">
            <a:noFill/>
          </a:ln>
        </p:spPr>
        <p:txBody>
          <a:bodyPr vert="horz" wrap="square" lIns="186595" tIns="46649" rIns="46649" bIns="46649" rtlCol="0" anchor="t" anchorCtr="0">
            <a:noAutofit/>
          </a:bodyPr>
          <a:lstStyle>
            <a:lvl1pPr marL="0" lvl="0" indent="0" defTabSz="895350" eaLnBrk="1" latinLnBrk="0" hangingPunct="1">
              <a:buClr>
                <a:schemeClr val="tx2"/>
              </a:buClr>
              <a:buSzPct val="100000"/>
              <a:defRPr lang="en-US" baseline="0" dirty="0">
                <a:latin typeface="+mn-lt"/>
              </a:defRPr>
            </a:lvl1pPr>
            <a:lvl2pPr marL="194400" lvl="1" indent="-190800" defTabSz="895350" eaLnBrk="1" latinLnBrk="0" hangingPunct="1">
              <a:buClr>
                <a:schemeClr val="tx2"/>
              </a:buClr>
              <a:buSzPct val="125000"/>
              <a:buFont typeface="Arial" charset="0"/>
              <a:buChar char="▪"/>
              <a:defRPr lang="en-US" baseline="0" dirty="0">
                <a:latin typeface="+mn-lt"/>
              </a:defRPr>
            </a:lvl2pPr>
            <a:lvl3pPr marL="446400" lvl="2" indent="-248400" defTabSz="895350" eaLnBrk="1" latinLnBrk="0" hangingPunct="1">
              <a:buClr>
                <a:schemeClr val="tx2"/>
              </a:buClr>
              <a:buSzPct val="120000"/>
              <a:buFont typeface="Arial" charset="0"/>
              <a:buChar char="–"/>
              <a:defRPr lang="en-US" baseline="0" dirty="0">
                <a:latin typeface="+mn-lt"/>
              </a:defRPr>
            </a:lvl3pPr>
            <a:lvl4pPr marL="615600" lvl="3" indent="-154800" defTabSz="895350" eaLnBrk="1" latinLnBrk="0" hangingPunct="1">
              <a:buClr>
                <a:schemeClr val="tx2"/>
              </a:buClr>
              <a:buSzPct val="120000"/>
              <a:buFont typeface="Arial" charset="0"/>
              <a:buChar char="▫"/>
              <a:defRPr lang="en-US" baseline="0" dirty="0">
                <a:latin typeface="+mn-lt"/>
              </a:defRPr>
            </a:lvl4pPr>
            <a:lvl5pPr marL="748800" lvl="4" indent="-129600" defTabSz="895350" eaLnBrk="1" latinLnBrk="0" hangingPunct="1">
              <a:buClr>
                <a:schemeClr val="tx2"/>
              </a:buClr>
              <a:buSzPct val="89000"/>
              <a:buFont typeface="Arial" charset="0"/>
              <a:buChar char="-"/>
              <a:defRPr lang="en-US" baseline="0" dirty="0">
                <a:latin typeface="+mn-lt"/>
              </a:defRPr>
            </a:lvl5pPr>
            <a:lvl6pPr marL="999794" indent="-173575" defTabSz="1193860" fontAlgn="base">
              <a:spcBef>
                <a:spcPct val="0"/>
              </a:spcBef>
              <a:spcAft>
                <a:spcPct val="0"/>
              </a:spcAft>
              <a:buClr>
                <a:schemeClr val="tx2"/>
              </a:buClr>
              <a:buSzPct val="89000"/>
              <a:buFont typeface="Arial" charset="0"/>
              <a:buChar char="-"/>
              <a:defRPr sz="2133" baseline="0">
                <a:latin typeface="+mn-lt"/>
              </a:defRPr>
            </a:lvl6pPr>
            <a:lvl7pPr marL="999794" indent="-173575" defTabSz="1193860" fontAlgn="base">
              <a:spcBef>
                <a:spcPct val="0"/>
              </a:spcBef>
              <a:spcAft>
                <a:spcPct val="0"/>
              </a:spcAft>
              <a:buClr>
                <a:schemeClr val="tx2"/>
              </a:buClr>
              <a:buSzPct val="89000"/>
              <a:buFont typeface="Arial" charset="0"/>
              <a:buChar char="-"/>
              <a:defRPr sz="2133" baseline="0">
                <a:latin typeface="+mn-lt"/>
              </a:defRPr>
            </a:lvl7pPr>
            <a:lvl8pPr marL="999794" indent="-173575" defTabSz="1193860" fontAlgn="base">
              <a:spcBef>
                <a:spcPct val="0"/>
              </a:spcBef>
              <a:spcAft>
                <a:spcPct val="0"/>
              </a:spcAft>
              <a:buClr>
                <a:schemeClr val="tx2"/>
              </a:buClr>
              <a:buSzPct val="89000"/>
              <a:buFont typeface="Arial" charset="0"/>
              <a:buChar char="-"/>
              <a:defRPr sz="2133" baseline="0">
                <a:latin typeface="+mn-lt"/>
              </a:defRPr>
            </a:lvl8pPr>
            <a:lvl9pPr marL="999794" indent="-173575" defTabSz="1193860" fontAlgn="base">
              <a:spcBef>
                <a:spcPct val="0"/>
              </a:spcBef>
              <a:spcAft>
                <a:spcPct val="0"/>
              </a:spcAft>
              <a:buClr>
                <a:schemeClr val="tx2"/>
              </a:buClr>
              <a:buSzPct val="89000"/>
              <a:buFont typeface="Arial" charset="0"/>
              <a:buChar char="-"/>
              <a:defRPr sz="2133" baseline="0">
                <a:latin typeface="+mn-lt"/>
              </a:defRPr>
            </a:lvl9pPr>
          </a:lstStyle>
          <a:p>
            <a:pPr marL="457200" indent="-457200">
              <a:spcBef>
                <a:spcPts val="918"/>
              </a:spcBef>
              <a:buClr>
                <a:schemeClr val="accent4"/>
              </a:buClr>
              <a:buFont typeface="Wingdings" panose="05000000000000000000" pitchFamily="2" charset="2"/>
              <a:buChar char="§"/>
            </a:pPr>
            <a:r>
              <a:rPr lang="en-US" sz="2400" err="1">
                <a:solidFill>
                  <a:schemeClr val="tx2"/>
                </a:solidFill>
              </a:rPr>
              <a:t>Bijna</a:t>
            </a:r>
            <a:r>
              <a:rPr lang="en-US" sz="2400">
                <a:solidFill>
                  <a:schemeClr val="tx2"/>
                </a:solidFill>
              </a:rPr>
              <a:t> 1,8 </a:t>
            </a:r>
            <a:r>
              <a:rPr lang="en-US" sz="2400" err="1">
                <a:solidFill>
                  <a:schemeClr val="tx2"/>
                </a:solidFill>
              </a:rPr>
              <a:t>miljoen</a:t>
            </a:r>
            <a:r>
              <a:rPr lang="en-US" sz="2400">
                <a:solidFill>
                  <a:schemeClr val="tx2"/>
                </a:solidFill>
              </a:rPr>
              <a:t> </a:t>
            </a:r>
            <a:r>
              <a:rPr lang="en-US" sz="2400" err="1">
                <a:solidFill>
                  <a:schemeClr val="tx2"/>
                </a:solidFill>
              </a:rPr>
              <a:t>vrouwen</a:t>
            </a:r>
            <a:r>
              <a:rPr lang="en-US" sz="2400">
                <a:solidFill>
                  <a:schemeClr val="tx2"/>
                </a:solidFill>
              </a:rPr>
              <a:t> </a:t>
            </a:r>
            <a:r>
              <a:rPr lang="en-US" sz="2400" err="1">
                <a:solidFill>
                  <a:schemeClr val="tx2"/>
                </a:solidFill>
              </a:rPr>
              <a:t>zijn</a:t>
            </a:r>
            <a:r>
              <a:rPr lang="en-US" sz="2400">
                <a:solidFill>
                  <a:schemeClr val="tx2"/>
                </a:solidFill>
              </a:rPr>
              <a:t> </a:t>
            </a:r>
            <a:r>
              <a:rPr lang="en-US" sz="2400" err="1">
                <a:solidFill>
                  <a:schemeClr val="tx2"/>
                </a:solidFill>
              </a:rPr>
              <a:t>niet</a:t>
            </a:r>
            <a:r>
              <a:rPr lang="en-US" sz="2400">
                <a:solidFill>
                  <a:schemeClr val="tx2"/>
                </a:solidFill>
              </a:rPr>
              <a:t> </a:t>
            </a:r>
            <a:r>
              <a:rPr lang="en-US" sz="2400" err="1">
                <a:solidFill>
                  <a:schemeClr val="tx2"/>
                </a:solidFill>
              </a:rPr>
              <a:t>economisch</a:t>
            </a:r>
            <a:r>
              <a:rPr lang="en-US" sz="2400">
                <a:solidFill>
                  <a:schemeClr val="tx2"/>
                </a:solidFill>
              </a:rPr>
              <a:t> </a:t>
            </a:r>
            <a:r>
              <a:rPr lang="en-US" sz="2400" err="1">
                <a:solidFill>
                  <a:schemeClr val="tx2"/>
                </a:solidFill>
              </a:rPr>
              <a:t>zelfstandig</a:t>
            </a:r>
            <a:r>
              <a:rPr lang="en-US" sz="2400">
                <a:solidFill>
                  <a:schemeClr val="tx2"/>
                </a:solidFill>
              </a:rPr>
              <a:t>: </a:t>
            </a:r>
            <a:r>
              <a:rPr lang="en-US" sz="2400" err="1">
                <a:solidFill>
                  <a:schemeClr val="tx2"/>
                </a:solidFill>
              </a:rPr>
              <a:t>ze</a:t>
            </a:r>
            <a:r>
              <a:rPr lang="en-US" sz="2400">
                <a:solidFill>
                  <a:schemeClr val="tx2"/>
                </a:solidFill>
              </a:rPr>
              <a:t> </a:t>
            </a:r>
            <a:r>
              <a:rPr lang="en-US" sz="2400" err="1">
                <a:solidFill>
                  <a:schemeClr val="tx2"/>
                </a:solidFill>
              </a:rPr>
              <a:t>verdienen</a:t>
            </a:r>
            <a:r>
              <a:rPr lang="en-US" sz="2400">
                <a:solidFill>
                  <a:schemeClr val="tx2"/>
                </a:solidFill>
              </a:rPr>
              <a:t> minder dan 70% van het </a:t>
            </a:r>
            <a:r>
              <a:rPr lang="en-US" sz="2400" err="1">
                <a:solidFill>
                  <a:schemeClr val="tx2"/>
                </a:solidFill>
              </a:rPr>
              <a:t>minimumloon</a:t>
            </a:r>
            <a:endParaRPr lang="en-US" sz="2400">
              <a:solidFill>
                <a:schemeClr val="tx2"/>
              </a:solidFill>
            </a:endParaRPr>
          </a:p>
          <a:p>
            <a:pPr marL="457200" indent="-457200">
              <a:spcBef>
                <a:spcPts val="918"/>
              </a:spcBef>
              <a:buClr>
                <a:schemeClr val="accent4"/>
              </a:buClr>
              <a:buFont typeface="Wingdings" panose="05000000000000000000" pitchFamily="2" charset="2"/>
              <a:buChar char="§"/>
            </a:pPr>
            <a:endParaRPr lang="en-US" sz="2400">
              <a:solidFill>
                <a:schemeClr val="tx2"/>
              </a:solidFill>
            </a:endParaRPr>
          </a:p>
          <a:p>
            <a:pPr marL="457200" indent="-457200">
              <a:spcBef>
                <a:spcPts val="918"/>
              </a:spcBef>
              <a:buClr>
                <a:schemeClr val="accent4"/>
              </a:buClr>
              <a:buFont typeface="Wingdings" panose="05000000000000000000" pitchFamily="2" charset="2"/>
              <a:buChar char="§"/>
            </a:pPr>
            <a:r>
              <a:rPr lang="en-US" sz="2400" err="1">
                <a:solidFill>
                  <a:schemeClr val="tx2"/>
                </a:solidFill>
              </a:rPr>
              <a:t>Dit</a:t>
            </a:r>
            <a:r>
              <a:rPr lang="en-US" sz="2400">
                <a:solidFill>
                  <a:schemeClr val="tx2"/>
                </a:solidFill>
              </a:rPr>
              <a:t> </a:t>
            </a:r>
            <a:r>
              <a:rPr lang="en-US" sz="2400" err="1">
                <a:solidFill>
                  <a:schemeClr val="tx2"/>
                </a:solidFill>
              </a:rPr>
              <a:t>betekent</a:t>
            </a:r>
            <a:r>
              <a:rPr lang="en-US" sz="2400">
                <a:solidFill>
                  <a:schemeClr val="tx2"/>
                </a:solidFill>
              </a:rPr>
              <a:t> </a:t>
            </a:r>
            <a:r>
              <a:rPr lang="en-US" sz="2400" err="1">
                <a:solidFill>
                  <a:schemeClr val="tx2"/>
                </a:solidFill>
              </a:rPr>
              <a:t>dat</a:t>
            </a:r>
            <a:r>
              <a:rPr lang="en-US" sz="2400">
                <a:solidFill>
                  <a:schemeClr val="tx2"/>
                </a:solidFill>
              </a:rPr>
              <a:t> </a:t>
            </a:r>
            <a:r>
              <a:rPr lang="en-US" sz="2400" err="1">
                <a:solidFill>
                  <a:schemeClr val="tx2"/>
                </a:solidFill>
              </a:rPr>
              <a:t>ze</a:t>
            </a:r>
            <a:r>
              <a:rPr lang="en-US" sz="2400">
                <a:solidFill>
                  <a:schemeClr val="tx2"/>
                </a:solidFill>
              </a:rPr>
              <a:t> minder dan EUR 1.066 </a:t>
            </a:r>
            <a:r>
              <a:rPr lang="en-US" sz="2400" err="1">
                <a:solidFill>
                  <a:schemeClr val="tx2"/>
                </a:solidFill>
              </a:rPr>
              <a:t>netto</a:t>
            </a:r>
            <a:r>
              <a:rPr lang="en-US" sz="2400">
                <a:solidFill>
                  <a:schemeClr val="tx2"/>
                </a:solidFill>
              </a:rPr>
              <a:t> per </a:t>
            </a:r>
            <a:r>
              <a:rPr lang="en-US" sz="2400" err="1">
                <a:solidFill>
                  <a:schemeClr val="tx2"/>
                </a:solidFill>
              </a:rPr>
              <a:t>maand</a:t>
            </a:r>
            <a:r>
              <a:rPr lang="en-US" sz="2400">
                <a:solidFill>
                  <a:schemeClr val="tx2"/>
                </a:solidFill>
              </a:rPr>
              <a:t> </a:t>
            </a:r>
            <a:r>
              <a:rPr lang="en-US" sz="2400" err="1">
                <a:solidFill>
                  <a:schemeClr val="tx2"/>
                </a:solidFill>
              </a:rPr>
              <a:t>verdienen</a:t>
            </a:r>
            <a:endParaRPr lang="en-US" sz="2400">
              <a:solidFill>
                <a:schemeClr val="tx2"/>
              </a:solidFill>
            </a:endParaRPr>
          </a:p>
          <a:p>
            <a:pPr marL="457200" indent="-457200">
              <a:spcBef>
                <a:spcPts val="918"/>
              </a:spcBef>
              <a:buClr>
                <a:schemeClr val="accent4"/>
              </a:buClr>
              <a:buFont typeface="Wingdings" panose="05000000000000000000" pitchFamily="2" charset="2"/>
              <a:buChar char="§"/>
            </a:pPr>
            <a:endParaRPr lang="en-US" sz="2400">
              <a:solidFill>
                <a:schemeClr val="tx2"/>
              </a:solidFill>
            </a:endParaRPr>
          </a:p>
          <a:p>
            <a:pPr marL="457200" indent="-457200">
              <a:spcBef>
                <a:spcPts val="918"/>
              </a:spcBef>
              <a:buClr>
                <a:schemeClr val="accent4"/>
              </a:buClr>
              <a:buFont typeface="Wingdings" panose="05000000000000000000" pitchFamily="2" charset="2"/>
              <a:buChar char="§"/>
            </a:pPr>
            <a:r>
              <a:rPr lang="en-US" sz="2400" err="1">
                <a:solidFill>
                  <a:schemeClr val="tx2"/>
                </a:solidFill>
              </a:rPr>
              <a:t>Ongeveer</a:t>
            </a:r>
            <a:r>
              <a:rPr lang="en-US" sz="2400" b="1">
                <a:solidFill>
                  <a:schemeClr val="accent5"/>
                </a:solidFill>
              </a:rPr>
              <a:t> </a:t>
            </a:r>
            <a:r>
              <a:rPr lang="en-US" sz="2400">
                <a:solidFill>
                  <a:schemeClr val="tx2"/>
                </a:solidFill>
              </a:rPr>
              <a:t>1/3 van </a:t>
            </a:r>
            <a:r>
              <a:rPr lang="en-US" sz="2400" err="1">
                <a:solidFill>
                  <a:schemeClr val="tx2"/>
                </a:solidFill>
              </a:rPr>
              <a:t>deze</a:t>
            </a:r>
            <a:r>
              <a:rPr lang="en-US" sz="2400">
                <a:solidFill>
                  <a:schemeClr val="tx2"/>
                </a:solidFill>
              </a:rPr>
              <a:t> </a:t>
            </a:r>
            <a:r>
              <a:rPr lang="en-US" sz="2400" err="1">
                <a:solidFill>
                  <a:schemeClr val="tx2"/>
                </a:solidFill>
              </a:rPr>
              <a:t>groep</a:t>
            </a:r>
            <a:r>
              <a:rPr lang="en-US" sz="2400">
                <a:solidFill>
                  <a:schemeClr val="tx2"/>
                </a:solidFill>
              </a:rPr>
              <a:t> </a:t>
            </a:r>
            <a:r>
              <a:rPr lang="en-US" sz="2400" err="1">
                <a:solidFill>
                  <a:schemeClr val="tx2"/>
                </a:solidFill>
              </a:rPr>
              <a:t>bestaat</a:t>
            </a:r>
            <a:r>
              <a:rPr lang="en-US" sz="2400">
                <a:solidFill>
                  <a:schemeClr val="tx2"/>
                </a:solidFill>
              </a:rPr>
              <a:t> </a:t>
            </a:r>
            <a:r>
              <a:rPr lang="en-US" sz="2400" err="1">
                <a:solidFill>
                  <a:schemeClr val="tx2"/>
                </a:solidFill>
              </a:rPr>
              <a:t>uit</a:t>
            </a:r>
            <a:r>
              <a:rPr lang="en-US" sz="2400">
                <a:solidFill>
                  <a:schemeClr val="tx2"/>
                </a:solidFill>
              </a:rPr>
              <a:t> </a:t>
            </a:r>
            <a:r>
              <a:rPr lang="en-US" sz="2400" err="1">
                <a:solidFill>
                  <a:schemeClr val="tx2"/>
                </a:solidFill>
              </a:rPr>
              <a:t>vrouwen</a:t>
            </a:r>
            <a:r>
              <a:rPr lang="en-US" sz="2400">
                <a:solidFill>
                  <a:schemeClr val="tx2"/>
                </a:solidFill>
              </a:rPr>
              <a:t> die </a:t>
            </a:r>
            <a:r>
              <a:rPr lang="en-US" sz="2400" err="1">
                <a:solidFill>
                  <a:schemeClr val="tx2"/>
                </a:solidFill>
              </a:rPr>
              <a:t>wel</a:t>
            </a:r>
            <a:r>
              <a:rPr lang="en-US" sz="2400">
                <a:solidFill>
                  <a:schemeClr val="tx2"/>
                </a:solidFill>
              </a:rPr>
              <a:t> </a:t>
            </a:r>
            <a:r>
              <a:rPr lang="en-US" sz="2400" err="1">
                <a:solidFill>
                  <a:schemeClr val="tx2"/>
                </a:solidFill>
              </a:rPr>
              <a:t>betaald</a:t>
            </a:r>
            <a:r>
              <a:rPr lang="en-US" sz="2400">
                <a:solidFill>
                  <a:schemeClr val="tx2"/>
                </a:solidFill>
              </a:rPr>
              <a:t> </a:t>
            </a:r>
            <a:r>
              <a:rPr lang="en-US" sz="2400" err="1">
                <a:solidFill>
                  <a:schemeClr val="tx2"/>
                </a:solidFill>
              </a:rPr>
              <a:t>werk</a:t>
            </a:r>
            <a:r>
              <a:rPr lang="en-US" sz="2400">
                <a:solidFill>
                  <a:schemeClr val="tx2"/>
                </a:solidFill>
              </a:rPr>
              <a:t> </a:t>
            </a:r>
            <a:r>
              <a:rPr lang="en-US" sz="2400" err="1">
                <a:solidFill>
                  <a:schemeClr val="tx2"/>
                </a:solidFill>
              </a:rPr>
              <a:t>doen</a:t>
            </a:r>
            <a:r>
              <a:rPr lang="en-US" sz="2400">
                <a:solidFill>
                  <a:schemeClr val="tx2"/>
                </a:solidFill>
              </a:rPr>
              <a:t>, maar zo </a:t>
            </a:r>
            <a:r>
              <a:rPr lang="en-US" sz="2400" err="1">
                <a:solidFill>
                  <a:schemeClr val="tx2"/>
                </a:solidFill>
              </a:rPr>
              <a:t>weinig</a:t>
            </a:r>
            <a:r>
              <a:rPr lang="en-US" sz="2400">
                <a:solidFill>
                  <a:schemeClr val="tx2"/>
                </a:solidFill>
              </a:rPr>
              <a:t> </a:t>
            </a:r>
            <a:r>
              <a:rPr lang="en-US" sz="2400" err="1">
                <a:solidFill>
                  <a:schemeClr val="tx2"/>
                </a:solidFill>
              </a:rPr>
              <a:t>verdienen</a:t>
            </a:r>
            <a:r>
              <a:rPr lang="en-US" sz="2400">
                <a:solidFill>
                  <a:schemeClr val="tx2"/>
                </a:solidFill>
              </a:rPr>
              <a:t> </a:t>
            </a:r>
            <a:r>
              <a:rPr lang="en-US" sz="2400" err="1">
                <a:solidFill>
                  <a:schemeClr val="tx2"/>
                </a:solidFill>
              </a:rPr>
              <a:t>dat</a:t>
            </a:r>
            <a:r>
              <a:rPr lang="en-US" sz="2400">
                <a:solidFill>
                  <a:schemeClr val="tx2"/>
                </a:solidFill>
              </a:rPr>
              <a:t> </a:t>
            </a:r>
            <a:r>
              <a:rPr lang="en-US" sz="2400" err="1">
                <a:solidFill>
                  <a:schemeClr val="tx2"/>
                </a:solidFill>
              </a:rPr>
              <a:t>ze</a:t>
            </a:r>
            <a:r>
              <a:rPr lang="en-US" sz="2400">
                <a:solidFill>
                  <a:schemeClr val="tx2"/>
                </a:solidFill>
              </a:rPr>
              <a:t> </a:t>
            </a:r>
            <a:r>
              <a:rPr lang="en-US" sz="2400" err="1">
                <a:solidFill>
                  <a:schemeClr val="tx2"/>
                </a:solidFill>
              </a:rPr>
              <a:t>nog</a:t>
            </a:r>
            <a:r>
              <a:rPr lang="en-US" sz="2400">
                <a:solidFill>
                  <a:schemeClr val="tx2"/>
                </a:solidFill>
              </a:rPr>
              <a:t> steeds </a:t>
            </a:r>
            <a:r>
              <a:rPr lang="en-US" sz="2400" err="1">
                <a:solidFill>
                  <a:schemeClr val="tx2"/>
                </a:solidFill>
              </a:rPr>
              <a:t>afhankelijk</a:t>
            </a:r>
            <a:r>
              <a:rPr lang="en-US" sz="2400">
                <a:solidFill>
                  <a:schemeClr val="tx2"/>
                </a:solidFill>
              </a:rPr>
              <a:t> </a:t>
            </a:r>
            <a:r>
              <a:rPr lang="en-US" sz="2400" err="1">
                <a:solidFill>
                  <a:schemeClr val="tx2"/>
                </a:solidFill>
              </a:rPr>
              <a:t>zijn</a:t>
            </a:r>
            <a:r>
              <a:rPr lang="en-US" sz="2400">
                <a:solidFill>
                  <a:schemeClr val="tx2"/>
                </a:solidFill>
              </a:rPr>
              <a:t> van </a:t>
            </a:r>
            <a:r>
              <a:rPr lang="en-US" sz="2400" err="1">
                <a:solidFill>
                  <a:schemeClr val="tx2"/>
                </a:solidFill>
              </a:rPr>
              <a:t>hun</a:t>
            </a:r>
            <a:r>
              <a:rPr lang="en-US" sz="2400">
                <a:solidFill>
                  <a:schemeClr val="tx2"/>
                </a:solidFill>
              </a:rPr>
              <a:t> partner</a:t>
            </a:r>
          </a:p>
          <a:p>
            <a:pPr marL="457200" indent="-457200">
              <a:spcBef>
                <a:spcPts val="918"/>
              </a:spcBef>
              <a:buClr>
                <a:schemeClr val="accent4"/>
              </a:buClr>
              <a:buFont typeface="Wingdings" panose="05000000000000000000" pitchFamily="2" charset="2"/>
              <a:buChar char="§"/>
            </a:pPr>
            <a:endParaRPr lang="en-US" sz="2400">
              <a:solidFill>
                <a:schemeClr val="tx2"/>
              </a:solidFill>
            </a:endParaRPr>
          </a:p>
          <a:p>
            <a:pPr marL="457200" indent="-457200">
              <a:spcBef>
                <a:spcPts val="918"/>
              </a:spcBef>
              <a:buClr>
                <a:schemeClr val="accent4"/>
              </a:buClr>
              <a:buFont typeface="Wingdings" panose="05000000000000000000" pitchFamily="2" charset="2"/>
              <a:buChar char="§"/>
            </a:pPr>
            <a:endParaRPr lang="en-US" sz="2400">
              <a:solidFill>
                <a:schemeClr val="tx2"/>
              </a:solidFill>
            </a:endParaRPr>
          </a:p>
          <a:p>
            <a:pPr>
              <a:buClr>
                <a:schemeClr val="accent4"/>
              </a:buClr>
            </a:pPr>
            <a:endParaRPr lang="nl-NL" sz="2857">
              <a:solidFill>
                <a:schemeClr val="tx2"/>
              </a:solidFill>
            </a:endParaRPr>
          </a:p>
        </p:txBody>
      </p:sp>
    </p:spTree>
    <p:extLst>
      <p:ext uri="{BB962C8B-B14F-4D97-AF65-F5344CB8AC3E}">
        <p14:creationId xmlns:p14="http://schemas.microsoft.com/office/powerpoint/2010/main" val="23876623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nl-NL" sz="3200">
                <a:latin typeface="Andada" panose="020B0604020202020204" charset="0"/>
              </a:rPr>
              <a:t>Stelling 5: Waar of niet waar?</a:t>
            </a:r>
            <a:endParaRPr lang="en-GB" sz="3200">
              <a:latin typeface="Andada" panose="020B0604020202020204" charset="0"/>
            </a:endParaRPr>
          </a:p>
        </p:txBody>
      </p:sp>
      <p:sp>
        <p:nvSpPr>
          <p:cNvPr id="6" name="Tijdelijke aanduiding voor inhoud 2"/>
          <p:cNvSpPr txBox="1">
            <a:spLocks/>
          </p:cNvSpPr>
          <p:nvPr/>
        </p:nvSpPr>
        <p:spPr>
          <a:xfrm>
            <a:off x="554736" y="2694790"/>
            <a:ext cx="11082528" cy="1256112"/>
          </a:xfrm>
          <a:prstGeom prst="rect">
            <a:avLst/>
          </a:prstGeom>
          <a:solidFill>
            <a:schemeClr val="bg1"/>
          </a:solidFill>
        </p:spPr>
        <p:txBody>
          <a:bodyPr anchor="t"/>
          <a:lstStyle>
            <a:lvl1pPr marL="0" indent="0" algn="l" defTabSz="895228" rtl="0" eaLnBrk="1" fontAlgn="base" hangingPunct="1">
              <a:spcBef>
                <a:spcPct val="0"/>
              </a:spcBef>
              <a:spcAft>
                <a:spcPct val="0"/>
              </a:spcAft>
              <a:buClr>
                <a:schemeClr val="tx2"/>
              </a:buClr>
              <a:defRPr sz="1600" b="0" i="0" baseline="0">
                <a:solidFill>
                  <a:schemeClr val="tx1"/>
                </a:solidFill>
                <a:latin typeface="Gill Sans Nova Light" panose="020B0402020204020203" pitchFamily="34" charset="0"/>
                <a:ea typeface="+mn-ea"/>
                <a:cs typeface="+mn-cs"/>
                <a:sym typeface="+mn-lt"/>
              </a:defRPr>
            </a:lvl1pPr>
            <a:lvl2pPr marL="179974" indent="-179974" algn="l" defTabSz="895228" rtl="0" eaLnBrk="1" fontAlgn="base" hangingPunct="1">
              <a:spcBef>
                <a:spcPct val="0"/>
              </a:spcBef>
              <a:spcAft>
                <a:spcPct val="0"/>
              </a:spcAft>
              <a:buClr>
                <a:schemeClr val="tx1"/>
              </a:buClr>
              <a:buSzPct val="100000"/>
              <a:buFont typeface="Arial" pitchFamily="34" charset="0"/>
              <a:buChar char="•"/>
              <a:defRPr sz="1600" b="0" i="0" baseline="0">
                <a:solidFill>
                  <a:schemeClr val="tx1"/>
                </a:solidFill>
                <a:latin typeface="Gill Sans Nova Light" panose="020B0402020204020203" pitchFamily="34" charset="0"/>
                <a:sym typeface="+mn-lt"/>
              </a:defRPr>
            </a:lvl2pPr>
            <a:lvl3pPr marL="359946" indent="-179974" algn="l" defTabSz="895228" rtl="0" eaLnBrk="1" fontAlgn="base" hangingPunct="1">
              <a:spcBef>
                <a:spcPct val="0"/>
              </a:spcBef>
              <a:spcAft>
                <a:spcPct val="0"/>
              </a:spcAft>
              <a:buClr>
                <a:schemeClr val="tx1"/>
              </a:buClr>
              <a:buSzPct val="100000"/>
              <a:buFont typeface="Arial" panose="020B0604020202020204" pitchFamily="34" charset="0"/>
              <a:buChar char="–"/>
              <a:defRPr sz="1600" b="0" i="0" baseline="0">
                <a:solidFill>
                  <a:schemeClr val="tx1"/>
                </a:solidFill>
                <a:latin typeface="Gill Sans Nova Light" panose="020B0402020204020203" pitchFamily="34" charset="0"/>
                <a:sym typeface="+mn-lt"/>
              </a:defRPr>
            </a:lvl3pPr>
            <a:lvl4pPr marL="539917" indent="-179974" algn="l" defTabSz="895228" rtl="0" eaLnBrk="1" fontAlgn="base" hangingPunct="1">
              <a:spcBef>
                <a:spcPct val="0"/>
              </a:spcBef>
              <a:spcAft>
                <a:spcPct val="0"/>
              </a:spcAft>
              <a:buClr>
                <a:schemeClr val="tx1"/>
              </a:buClr>
              <a:buSzPct val="100000"/>
              <a:buFont typeface="Arial" pitchFamily="34" charset="0"/>
              <a:buChar char="»"/>
              <a:defRPr sz="1600" b="0" i="0" baseline="0">
                <a:solidFill>
                  <a:schemeClr val="tx1"/>
                </a:solidFill>
                <a:latin typeface="Gill Sans Nova Light" panose="020B0402020204020203" pitchFamily="34" charset="0"/>
                <a:sym typeface="+mn-lt"/>
              </a:defRPr>
            </a:lvl4pPr>
            <a:lvl5pPr marL="719889" indent="-179974" algn="l" defTabSz="895228" rtl="0" eaLnBrk="1" fontAlgn="base" hangingPunct="1">
              <a:spcBef>
                <a:spcPct val="0"/>
              </a:spcBef>
              <a:spcAft>
                <a:spcPct val="0"/>
              </a:spcAft>
              <a:buClr>
                <a:schemeClr val="tx2"/>
              </a:buClr>
              <a:buSzPct val="100000"/>
              <a:buFont typeface="Arial" panose="020B0604020202020204" pitchFamily="34" charset="0"/>
              <a:buChar char="›"/>
              <a:defRPr sz="1600" b="0" i="0" baseline="0">
                <a:solidFill>
                  <a:schemeClr val="tx1"/>
                </a:solidFill>
                <a:latin typeface="Gill Sans Nova Light" panose="020B0402020204020203" pitchFamily="34" charset="0"/>
                <a:sym typeface="+mn-lt"/>
              </a:defRPr>
            </a:lvl5pPr>
            <a:lvl6pPr marL="749707" indent="-130155" algn="l" defTabSz="895228"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49707" indent="-130155" algn="l" defTabSz="895228"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49707" indent="-130155" algn="l" defTabSz="895228"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49707" indent="-130155" algn="l" defTabSz="895228"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pPr algn="ctr"/>
            <a:r>
              <a:rPr lang="nl-NL" sz="3600" b="1">
                <a:solidFill>
                  <a:schemeClr val="accent4"/>
                </a:solidFill>
                <a:latin typeface="+mn-lt"/>
              </a:rPr>
              <a:t>“Als alle vrouwen in de zorg één uur per week extra zouden werken, zouden alle huidige tekorten (in theorie) opgelost kunnen worden</a:t>
            </a:r>
            <a:r>
              <a:rPr lang="nl-NL" sz="3600" b="1" kern="1200">
                <a:solidFill>
                  <a:schemeClr val="accent4"/>
                </a:solidFill>
                <a:latin typeface="+mn-lt"/>
              </a:rPr>
              <a:t>”</a:t>
            </a:r>
          </a:p>
          <a:p>
            <a:pPr algn="ctr"/>
            <a:endParaRPr lang="en-GB" sz="2000" b="1" kern="1200">
              <a:solidFill>
                <a:schemeClr val="accent4"/>
              </a:solidFill>
              <a:latin typeface="+mn-lt"/>
            </a:endParaRPr>
          </a:p>
        </p:txBody>
      </p:sp>
    </p:spTree>
    <p:extLst>
      <p:ext uri="{BB962C8B-B14F-4D97-AF65-F5344CB8AC3E}">
        <p14:creationId xmlns:p14="http://schemas.microsoft.com/office/powerpoint/2010/main" val="36296459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4F1AC0AB-087A-46A9-B4DC-9A83477BF9F6}"/>
              </a:ext>
            </a:extLst>
          </p:cNvPr>
          <p:cNvGraphicFramePr>
            <a:graphicFrameLocks noChangeAspect="1"/>
          </p:cNvGraphicFramePr>
          <p:nvPr>
            <p:custDataLst>
              <p:tags r:id="rId2"/>
            </p:custDataLst>
          </p:nvPr>
        </p:nvGraphicFramePr>
        <p:xfrm>
          <a:off x="1678" y="1639"/>
          <a:ext cx="1588" cy="1588"/>
        </p:xfrm>
        <a:graphic>
          <a:graphicData uri="http://schemas.openxmlformats.org/presentationml/2006/ole">
            <mc:AlternateContent xmlns:mc="http://schemas.openxmlformats.org/markup-compatibility/2006">
              <mc:Choice xmlns:v="urn:schemas-microsoft-com:vml" Requires="v">
                <p:oleObj spid="_x0000_s48130" name="think-cell Slide" r:id="rId6" imgW="395" imgH="394" progId="TCLayout.ActiveDocument.1">
                  <p:embed/>
                </p:oleObj>
              </mc:Choice>
              <mc:Fallback>
                <p:oleObj name="think-cell Slide" r:id="rId6" imgW="395" imgH="394" progId="TCLayout.ActiveDocument.1">
                  <p:embed/>
                  <p:pic>
                    <p:nvPicPr>
                      <p:cNvPr id="7" name="Object 6" hidden="1">
                        <a:extLst>
                          <a:ext uri="{FF2B5EF4-FFF2-40B4-BE49-F238E27FC236}">
                            <a16:creationId xmlns:a16="http://schemas.microsoft.com/office/drawing/2014/main" id="{4F1AC0AB-087A-46A9-B4DC-9A83477BF9F6}"/>
                          </a:ext>
                        </a:extLst>
                      </p:cNvPr>
                      <p:cNvPicPr/>
                      <p:nvPr/>
                    </p:nvPicPr>
                    <p:blipFill>
                      <a:blip r:embed="rId7"/>
                      <a:stretch>
                        <a:fillRect/>
                      </a:stretch>
                    </p:blipFill>
                    <p:spPr>
                      <a:xfrm>
                        <a:off x="1678" y="1639"/>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9E0882AA-3A64-4749-A895-BF9963C17E63}"/>
              </a:ext>
            </a:extLst>
          </p:cNvPr>
          <p:cNvSpPr/>
          <p:nvPr>
            <p:custDataLst>
              <p:tags r:id="rId3"/>
            </p:custDataLst>
          </p:nvPr>
        </p:nvSpPr>
        <p:spPr>
          <a:xfrm>
            <a:off x="91" y="51"/>
            <a:ext cx="158747" cy="158747"/>
          </a:xfrm>
          <a:prstGeom prst="rect">
            <a:avLst/>
          </a:pr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defTabSz="914396"/>
            <a:endParaRPr lang="nl-NL" sz="2857" err="1">
              <a:solidFill>
                <a:srgbClr val="000000"/>
              </a:solidFill>
              <a:latin typeface="Andada" panose="02000000000000000000" pitchFamily="50" charset="0"/>
              <a:ea typeface="ＭＳ Ｐゴシック" panose="020B0600070205080204" pitchFamily="34" charset="-128"/>
              <a:cs typeface="+mj-cs"/>
              <a:sym typeface="Andada" panose="02000000000000000000" pitchFamily="50" charset="0"/>
            </a:endParaRPr>
          </a:p>
        </p:txBody>
      </p:sp>
      <p:sp>
        <p:nvSpPr>
          <p:cNvPr id="2" name="Title 1">
            <a:extLst>
              <a:ext uri="{FF2B5EF4-FFF2-40B4-BE49-F238E27FC236}">
                <a16:creationId xmlns:a16="http://schemas.microsoft.com/office/drawing/2014/main" id="{58968D32-A1CB-4DFF-A2EB-FE08F14C9035}"/>
              </a:ext>
            </a:extLst>
          </p:cNvPr>
          <p:cNvSpPr>
            <a:spLocks noGrp="1"/>
          </p:cNvSpPr>
          <p:nvPr>
            <p:ph type="title"/>
          </p:nvPr>
        </p:nvSpPr>
        <p:spPr bwMode="gray">
          <a:xfrm>
            <a:off x="554819" y="472845"/>
            <a:ext cx="11082365" cy="492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a:solidFill>
                  <a:schemeClr val="tx2"/>
                </a:solidFill>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t" anchorCtr="0">
            <a:spAutoFit/>
          </a:bodyPr>
          <a:lstStyle/>
          <a:p>
            <a:pPr>
              <a:tabLst>
                <a:tab pos="579862" algn="l"/>
              </a:tabLst>
            </a:pPr>
            <a:r>
              <a:rPr lang="nl-NL" sz="3200">
                <a:latin typeface="Andada" panose="020B0604020202020204" charset="0"/>
              </a:rPr>
              <a:t>Waar! </a:t>
            </a:r>
            <a:endParaRPr lang="en-US" sz="3200">
              <a:latin typeface="Andada" panose="020B0604020202020204" charset="0"/>
            </a:endParaRPr>
          </a:p>
        </p:txBody>
      </p:sp>
      <p:sp>
        <p:nvSpPr>
          <p:cNvPr id="16" name="TextBox 15">
            <a:extLst>
              <a:ext uri="{FF2B5EF4-FFF2-40B4-BE49-F238E27FC236}">
                <a16:creationId xmlns:a16="http://schemas.microsoft.com/office/drawing/2014/main" id="{3931F9EB-7F98-497F-9679-617933458E21}"/>
              </a:ext>
            </a:extLst>
          </p:cNvPr>
          <p:cNvSpPr txBox="1">
            <a:spLocks/>
          </p:cNvSpPr>
          <p:nvPr/>
        </p:nvSpPr>
        <p:spPr>
          <a:xfrm>
            <a:off x="554819" y="1579196"/>
            <a:ext cx="11082365" cy="1426816"/>
          </a:xfrm>
          <a:prstGeom prst="rect">
            <a:avLst/>
          </a:prstGeom>
          <a:noFill/>
          <a:ln w="9525">
            <a:noFill/>
          </a:ln>
        </p:spPr>
        <p:txBody>
          <a:bodyPr vert="horz" wrap="square" lIns="186595" tIns="46649" rIns="46649" bIns="46649" rtlCol="0" anchor="t" anchorCtr="0">
            <a:noAutofit/>
          </a:bodyPr>
          <a:lstStyle>
            <a:lvl1pPr marL="0" lvl="0" indent="0" defTabSz="895350" eaLnBrk="1" latinLnBrk="0" hangingPunct="1">
              <a:buClr>
                <a:schemeClr val="tx2"/>
              </a:buClr>
              <a:buSzPct val="100000"/>
              <a:defRPr lang="en-US" baseline="0" dirty="0">
                <a:latin typeface="+mn-lt"/>
              </a:defRPr>
            </a:lvl1pPr>
            <a:lvl2pPr marL="194400" lvl="1" indent="-190800" defTabSz="895350" eaLnBrk="1" latinLnBrk="0" hangingPunct="1">
              <a:buClr>
                <a:schemeClr val="tx2"/>
              </a:buClr>
              <a:buSzPct val="125000"/>
              <a:buFont typeface="Arial" charset="0"/>
              <a:buChar char="▪"/>
              <a:defRPr lang="en-US" baseline="0" dirty="0">
                <a:latin typeface="+mn-lt"/>
              </a:defRPr>
            </a:lvl2pPr>
            <a:lvl3pPr marL="446400" lvl="2" indent="-248400" defTabSz="895350" eaLnBrk="1" latinLnBrk="0" hangingPunct="1">
              <a:buClr>
                <a:schemeClr val="tx2"/>
              </a:buClr>
              <a:buSzPct val="120000"/>
              <a:buFont typeface="Arial" charset="0"/>
              <a:buChar char="–"/>
              <a:defRPr lang="en-US" baseline="0" dirty="0">
                <a:latin typeface="+mn-lt"/>
              </a:defRPr>
            </a:lvl3pPr>
            <a:lvl4pPr marL="615600" lvl="3" indent="-154800" defTabSz="895350" eaLnBrk="1" latinLnBrk="0" hangingPunct="1">
              <a:buClr>
                <a:schemeClr val="tx2"/>
              </a:buClr>
              <a:buSzPct val="120000"/>
              <a:buFont typeface="Arial" charset="0"/>
              <a:buChar char="▫"/>
              <a:defRPr lang="en-US" baseline="0" dirty="0">
                <a:latin typeface="+mn-lt"/>
              </a:defRPr>
            </a:lvl4pPr>
            <a:lvl5pPr marL="748800" lvl="4" indent="-129600" defTabSz="895350" eaLnBrk="1" latinLnBrk="0" hangingPunct="1">
              <a:buClr>
                <a:schemeClr val="tx2"/>
              </a:buClr>
              <a:buSzPct val="89000"/>
              <a:buFont typeface="Arial" charset="0"/>
              <a:buChar char="-"/>
              <a:defRPr lang="en-US" baseline="0" dirty="0">
                <a:latin typeface="+mn-lt"/>
              </a:defRPr>
            </a:lvl5pPr>
            <a:lvl6pPr marL="999794" indent="-173575" defTabSz="1193860" fontAlgn="base">
              <a:spcBef>
                <a:spcPct val="0"/>
              </a:spcBef>
              <a:spcAft>
                <a:spcPct val="0"/>
              </a:spcAft>
              <a:buClr>
                <a:schemeClr val="tx2"/>
              </a:buClr>
              <a:buSzPct val="89000"/>
              <a:buFont typeface="Arial" charset="0"/>
              <a:buChar char="-"/>
              <a:defRPr sz="2133" baseline="0">
                <a:latin typeface="+mn-lt"/>
              </a:defRPr>
            </a:lvl6pPr>
            <a:lvl7pPr marL="999794" indent="-173575" defTabSz="1193860" fontAlgn="base">
              <a:spcBef>
                <a:spcPct val="0"/>
              </a:spcBef>
              <a:spcAft>
                <a:spcPct val="0"/>
              </a:spcAft>
              <a:buClr>
                <a:schemeClr val="tx2"/>
              </a:buClr>
              <a:buSzPct val="89000"/>
              <a:buFont typeface="Arial" charset="0"/>
              <a:buChar char="-"/>
              <a:defRPr sz="2133" baseline="0">
                <a:latin typeface="+mn-lt"/>
              </a:defRPr>
            </a:lvl7pPr>
            <a:lvl8pPr marL="999794" indent="-173575" defTabSz="1193860" fontAlgn="base">
              <a:spcBef>
                <a:spcPct val="0"/>
              </a:spcBef>
              <a:spcAft>
                <a:spcPct val="0"/>
              </a:spcAft>
              <a:buClr>
                <a:schemeClr val="tx2"/>
              </a:buClr>
              <a:buSzPct val="89000"/>
              <a:buFont typeface="Arial" charset="0"/>
              <a:buChar char="-"/>
              <a:defRPr sz="2133" baseline="0">
                <a:latin typeface="+mn-lt"/>
              </a:defRPr>
            </a:lvl8pPr>
            <a:lvl9pPr marL="999794" indent="-173575" defTabSz="1193860" fontAlgn="base">
              <a:spcBef>
                <a:spcPct val="0"/>
              </a:spcBef>
              <a:spcAft>
                <a:spcPct val="0"/>
              </a:spcAft>
              <a:buClr>
                <a:schemeClr val="tx2"/>
              </a:buClr>
              <a:buSzPct val="89000"/>
              <a:buFont typeface="Arial" charset="0"/>
              <a:buChar char="-"/>
              <a:defRPr sz="2133" baseline="0">
                <a:latin typeface="+mn-lt"/>
              </a:defRPr>
            </a:lvl9pPr>
          </a:lstStyle>
          <a:p>
            <a:pPr marL="457200" indent="-457200">
              <a:spcBef>
                <a:spcPts val="918"/>
              </a:spcBef>
              <a:buClr>
                <a:schemeClr val="accent4"/>
              </a:buClr>
              <a:buFont typeface="Wingdings" panose="05000000000000000000" pitchFamily="2" charset="2"/>
              <a:buChar char="§"/>
            </a:pPr>
            <a:r>
              <a:rPr lang="nl-NL" sz="2400">
                <a:solidFill>
                  <a:schemeClr val="tx2"/>
                </a:solidFill>
              </a:rPr>
              <a:t>Het is zelfs nog minder: 47 minuten extra</a:t>
            </a:r>
          </a:p>
          <a:p>
            <a:pPr marL="457200" indent="-457200">
              <a:spcBef>
                <a:spcPts val="918"/>
              </a:spcBef>
              <a:buClr>
                <a:schemeClr val="accent4"/>
              </a:buClr>
              <a:buFont typeface="Wingdings" panose="05000000000000000000" pitchFamily="2" charset="2"/>
              <a:buChar char="§"/>
            </a:pPr>
            <a:endParaRPr lang="nl-NL" sz="2400">
              <a:solidFill>
                <a:schemeClr val="tx2"/>
              </a:solidFill>
            </a:endParaRPr>
          </a:p>
          <a:p>
            <a:pPr marL="457200" indent="-457200">
              <a:spcBef>
                <a:spcPts val="918"/>
              </a:spcBef>
              <a:buClr>
                <a:schemeClr val="accent4"/>
              </a:buClr>
              <a:buFont typeface="Wingdings" panose="05000000000000000000" pitchFamily="2" charset="2"/>
              <a:buChar char="§"/>
            </a:pPr>
            <a:r>
              <a:rPr lang="nl-NL" sz="2400">
                <a:solidFill>
                  <a:schemeClr val="tx2"/>
                </a:solidFill>
              </a:rPr>
              <a:t>Dit lijkt weinig, maar er werken meer dan 900.000 vrouwen in deeltijd in de zorg. In 2018 was er een tekort van ongeveer 30.000 medewerkers </a:t>
            </a:r>
            <a:endParaRPr lang="nl-NL" sz="2400">
              <a:solidFill>
                <a:schemeClr val="tx2"/>
              </a:solidFill>
              <a:cs typeface="Arial"/>
            </a:endParaRPr>
          </a:p>
          <a:p>
            <a:pPr marL="457200" indent="-457200">
              <a:spcBef>
                <a:spcPts val="918"/>
              </a:spcBef>
              <a:buClr>
                <a:schemeClr val="accent4"/>
              </a:buClr>
              <a:buFont typeface="Wingdings" panose="05000000000000000000" pitchFamily="2" charset="2"/>
              <a:buChar char="§"/>
            </a:pPr>
            <a:endParaRPr lang="nl-NL" sz="2400">
              <a:solidFill>
                <a:schemeClr val="tx2"/>
              </a:solidFill>
            </a:endParaRPr>
          </a:p>
          <a:p>
            <a:pPr marL="457200" indent="-457200">
              <a:spcBef>
                <a:spcPts val="918"/>
              </a:spcBef>
              <a:buClr>
                <a:schemeClr val="accent4"/>
              </a:buClr>
              <a:buFont typeface="Wingdings" panose="05000000000000000000" pitchFamily="2" charset="2"/>
              <a:buChar char="§"/>
            </a:pPr>
            <a:r>
              <a:rPr lang="nl-NL" sz="2400">
                <a:solidFill>
                  <a:schemeClr val="tx2"/>
                </a:solidFill>
              </a:rPr>
              <a:t>Omdat er zoveel vrouwelijke medewerkers zijn die in deeltijd werken, is het gemiddeld extra aantal minuten dat nodig is per persoon dus relatief klein</a:t>
            </a:r>
            <a:endParaRPr lang="nl-NL" sz="2400">
              <a:solidFill>
                <a:schemeClr val="tx2"/>
              </a:solidFill>
              <a:cs typeface="Arial"/>
            </a:endParaRPr>
          </a:p>
          <a:p>
            <a:pPr marL="457200" indent="-457200">
              <a:spcBef>
                <a:spcPts val="918"/>
              </a:spcBef>
              <a:buClr>
                <a:schemeClr val="accent4"/>
              </a:buClr>
              <a:buFont typeface="Wingdings" panose="05000000000000000000" pitchFamily="2" charset="2"/>
              <a:buChar char="§"/>
            </a:pPr>
            <a:endParaRPr lang="nl-NL" sz="2400">
              <a:solidFill>
                <a:schemeClr val="tx2"/>
              </a:solidFill>
            </a:endParaRPr>
          </a:p>
          <a:p>
            <a:pPr marL="457200" indent="-457200">
              <a:spcBef>
                <a:spcPts val="918"/>
              </a:spcBef>
              <a:buClr>
                <a:schemeClr val="accent4"/>
              </a:buClr>
              <a:buFont typeface="Wingdings" panose="05000000000000000000" pitchFamily="2" charset="2"/>
              <a:buChar char="§"/>
            </a:pPr>
            <a:r>
              <a:rPr lang="nl-NL" sz="2400">
                <a:solidFill>
                  <a:schemeClr val="tx2"/>
                </a:solidFill>
              </a:rPr>
              <a:t>Natuurlijk is dit een theoretische berekening, maar contractuitbreiding is een kansrijke oplossing voor de tekorten</a:t>
            </a:r>
          </a:p>
        </p:txBody>
      </p:sp>
    </p:spTree>
    <p:extLst>
      <p:ext uri="{BB962C8B-B14F-4D97-AF65-F5344CB8AC3E}">
        <p14:creationId xmlns:p14="http://schemas.microsoft.com/office/powerpoint/2010/main" val="23750365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BA7FF98-7F38-42EC-AF67-A2F55F560845}"/>
              </a:ext>
            </a:extLst>
          </p:cNvPr>
          <p:cNvGraphicFramePr>
            <a:graphicFrameLocks noChangeAspect="1"/>
          </p:cNvGraphicFramePr>
          <p:nvPr>
            <p:custDataLst>
              <p:tags r:id="rId2"/>
            </p:custDataLst>
          </p:nvPr>
        </p:nvGraphicFramePr>
        <p:xfrm>
          <a:off x="1858" y="1741"/>
          <a:ext cx="1588" cy="1588"/>
        </p:xfrm>
        <a:graphic>
          <a:graphicData uri="http://schemas.openxmlformats.org/presentationml/2006/ole">
            <mc:AlternateContent xmlns:mc="http://schemas.openxmlformats.org/markup-compatibility/2006">
              <mc:Choice xmlns:v="urn:schemas-microsoft-com:vml" Requires="v">
                <p:oleObj spid="_x0000_s18434" name="think-cell Slide" r:id="rId7" imgW="395" imgH="394" progId="TCLayout.ActiveDocument.1">
                  <p:embed/>
                </p:oleObj>
              </mc:Choice>
              <mc:Fallback>
                <p:oleObj name="think-cell Slide" r:id="rId7" imgW="395" imgH="394" progId="TCLayout.ActiveDocument.1">
                  <p:embed/>
                  <p:pic>
                    <p:nvPicPr>
                      <p:cNvPr id="5" name="Object 4" hidden="1">
                        <a:extLst>
                          <a:ext uri="{FF2B5EF4-FFF2-40B4-BE49-F238E27FC236}">
                            <a16:creationId xmlns:a16="http://schemas.microsoft.com/office/drawing/2014/main" id="{3BA7FF98-7F38-42EC-AF67-A2F55F560845}"/>
                          </a:ext>
                        </a:extLst>
                      </p:cNvPr>
                      <p:cNvPicPr/>
                      <p:nvPr/>
                    </p:nvPicPr>
                    <p:blipFill>
                      <a:blip r:embed="rId8"/>
                      <a:stretch>
                        <a:fillRect/>
                      </a:stretch>
                    </p:blipFill>
                    <p:spPr>
                      <a:xfrm>
                        <a:off x="1858" y="1741"/>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6317C907-1DB3-4F92-B4D5-7744914D4CDA}"/>
              </a:ext>
            </a:extLst>
          </p:cNvPr>
          <p:cNvSpPr/>
          <p:nvPr>
            <p:custDataLst>
              <p:tags r:id="rId3"/>
            </p:custDataLst>
          </p:nvPr>
        </p:nvSpPr>
        <p:spPr>
          <a:xfrm>
            <a:off x="272" y="154"/>
            <a:ext cx="158742" cy="158742"/>
          </a:xfrm>
          <a:prstGeom prst="rect">
            <a:avLst/>
          </a:pr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algn="ctr" defTabSz="914390"/>
            <a:endParaRPr lang="nl-NL" sz="2857">
              <a:solidFill>
                <a:srgbClr val="000000"/>
              </a:solidFill>
              <a:latin typeface="Andada" panose="02000000000000000000" pitchFamily="50" charset="0"/>
              <a:ea typeface="ＭＳ Ｐゴシック" panose="020B0600070205080204" pitchFamily="34" charset="-128"/>
              <a:sym typeface="Andada" panose="02000000000000000000" pitchFamily="50" charset="0"/>
            </a:endParaRPr>
          </a:p>
        </p:txBody>
      </p:sp>
      <p:sp>
        <p:nvSpPr>
          <p:cNvPr id="45" name="TextBox 44">
            <a:extLst>
              <a:ext uri="{FF2B5EF4-FFF2-40B4-BE49-F238E27FC236}">
                <a16:creationId xmlns:a16="http://schemas.microsoft.com/office/drawing/2014/main" id="{499B9565-3A83-4619-987A-A78F1CC0B500}"/>
              </a:ext>
            </a:extLst>
          </p:cNvPr>
          <p:cNvSpPr txBox="1"/>
          <p:nvPr>
            <p:custDataLst>
              <p:tags r:id="rId4"/>
            </p:custDataLst>
          </p:nvPr>
        </p:nvSpPr>
        <p:spPr>
          <a:xfrm>
            <a:off x="5160832" y="1650611"/>
            <a:ext cx="6213672" cy="3154710"/>
          </a:xfrm>
          <a:prstGeom prst="rect">
            <a:avLst/>
          </a:prstGeom>
        </p:spPr>
        <p:txBody>
          <a:bodyPr vert="horz" wrap="square" lIns="0" tIns="0" rIns="0" bIns="0" rtlCol="0" anchor="t">
            <a:spAutoFit/>
          </a:bodyPr>
          <a:lstStyle>
            <a:lvl1pPr marL="0" lvl="0" indent="0" defTabSz="914400" eaLnBrk="1" latinLnBrk="0" hangingPunct="1">
              <a:lnSpc>
                <a:spcPct val="100000"/>
              </a:lnSpc>
              <a:spcBef>
                <a:spcPts val="300"/>
              </a:spcBef>
              <a:spcAft>
                <a:spcPts val="300"/>
              </a:spcAft>
              <a:buFont typeface="Segoe UI" panose="020B0502040204020203" pitchFamily="34" charset="0"/>
              <a:buChar char="​"/>
              <a:defRPr sz="1400">
                <a:latin typeface="+mn-lt"/>
                <a:cs typeface="Arial" panose="020B0604020202020204" pitchFamily="34" charset="0"/>
              </a:defRPr>
            </a:lvl1pPr>
            <a:lvl2pPr marL="228600" lvl="1" indent="-225425" defTabSz="914400" eaLnBrk="1" latinLnBrk="0" hangingPunct="1">
              <a:lnSpc>
                <a:spcPct val="100000"/>
              </a:lnSpc>
              <a:spcBef>
                <a:spcPts val="0"/>
              </a:spcBef>
              <a:spcAft>
                <a:spcPts val="300"/>
              </a:spcAft>
              <a:buFont typeface="Wingdings" panose="05000000000000000000" pitchFamily="2" charset="2"/>
              <a:buChar char=""/>
              <a:defRPr sz="1400">
                <a:latin typeface="+mn-lt"/>
                <a:cs typeface="Arial" panose="020B0604020202020204" pitchFamily="34" charset="0"/>
              </a:defRPr>
            </a:lvl2pPr>
            <a:lvl3pPr marL="515938" lvl="2" indent="-287338" defTabSz="914400" eaLnBrk="1" latinLnBrk="0" hangingPunct="1">
              <a:lnSpc>
                <a:spcPct val="100000"/>
              </a:lnSpc>
              <a:spcBef>
                <a:spcPts val="0"/>
              </a:spcBef>
              <a:spcAft>
                <a:spcPts val="300"/>
              </a:spcAft>
              <a:buFont typeface="Arial" panose="020B0604020202020204" pitchFamily="34" charset="0"/>
              <a:buChar char="—"/>
              <a:defRPr sz="1400">
                <a:latin typeface="+mn-lt"/>
                <a:cs typeface="Arial" panose="020B0604020202020204" pitchFamily="34" charset="0"/>
              </a:defRPr>
            </a:lvl3pPr>
            <a:lvl4pPr marL="742950" lvl="3" indent="-182563" defTabSz="914400" eaLnBrk="1" latinLnBrk="0" hangingPunct="1">
              <a:lnSpc>
                <a:spcPct val="100000"/>
              </a:lnSpc>
              <a:spcBef>
                <a:spcPts val="0"/>
              </a:spcBef>
              <a:spcAft>
                <a:spcPts val="300"/>
              </a:spcAft>
              <a:buFont typeface="Arial" panose="020B0604020202020204" pitchFamily="34" charset="0"/>
              <a:buChar char="»"/>
              <a:defRPr sz="1400">
                <a:latin typeface="+mn-lt"/>
                <a:cs typeface="Arial" panose="020B0604020202020204" pitchFamily="34" charset="0"/>
              </a:defRPr>
            </a:lvl4pPr>
            <a:lvl5pPr marL="914400" lvl="4" indent="-136525" defTabSz="914400" eaLnBrk="1" latinLnBrk="0" hangingPunct="1">
              <a:lnSpc>
                <a:spcPct val="100000"/>
              </a:lnSpc>
              <a:spcBef>
                <a:spcPts val="0"/>
              </a:spcBef>
              <a:spcAft>
                <a:spcPts val="300"/>
              </a:spcAft>
              <a:buSzPct val="100000"/>
              <a:buFont typeface="Arial" panose="020B0604020202020204" pitchFamily="34" charset="0"/>
              <a:buChar char="›"/>
              <a:defRPr sz="1400">
                <a:latin typeface="+mn-lt"/>
                <a:cs typeface="Arial" panose="020B0604020202020204" pitchFamily="34" charset="0"/>
              </a:defRPr>
            </a:lvl5pPr>
            <a:lvl6pPr marL="1085850" indent="-171450" defTabSz="914400">
              <a:lnSpc>
                <a:spcPct val="100000"/>
              </a:lnSpc>
              <a:spcBef>
                <a:spcPts val="0"/>
              </a:spcBef>
              <a:spcAft>
                <a:spcPts val="300"/>
              </a:spcAft>
              <a:buSzPct val="100000"/>
              <a:buFont typeface="Arial" panose="020B0604020202020204" pitchFamily="34" charset="0"/>
              <a:buChar char="▫"/>
              <a:defRPr sz="1600">
                <a:latin typeface="+mn-lt"/>
                <a:cs typeface="Arial" panose="020B0604020202020204" pitchFamily="34" charset="0"/>
              </a:defRPr>
            </a:lvl6pPr>
            <a:lvl7pPr marL="1085850" indent="-171450" defTabSz="914400">
              <a:lnSpc>
                <a:spcPct val="100000"/>
              </a:lnSpc>
              <a:spcBef>
                <a:spcPts val="0"/>
              </a:spcBef>
              <a:spcAft>
                <a:spcPts val="300"/>
              </a:spcAft>
              <a:buSzPct val="100000"/>
              <a:buFont typeface="Arial" panose="020B0604020202020204" pitchFamily="34" charset="0"/>
              <a:buChar char="▫"/>
              <a:defRPr sz="1600">
                <a:latin typeface="+mn-lt"/>
                <a:cs typeface="Arial" panose="020B0604020202020204" pitchFamily="34" charset="0"/>
              </a:defRPr>
            </a:lvl7pPr>
            <a:lvl8pPr marL="1085850" indent="-171450" defTabSz="914400">
              <a:lnSpc>
                <a:spcPct val="100000"/>
              </a:lnSpc>
              <a:spcBef>
                <a:spcPts val="0"/>
              </a:spcBef>
              <a:spcAft>
                <a:spcPts val="300"/>
              </a:spcAft>
              <a:buSzPct val="100000"/>
              <a:buFont typeface="Arial" panose="020B0604020202020204" pitchFamily="34" charset="0"/>
              <a:buChar char="▫"/>
              <a:defRPr sz="1600">
                <a:latin typeface="+mn-lt"/>
                <a:cs typeface="Arial" panose="020B0604020202020204" pitchFamily="34" charset="0"/>
              </a:defRPr>
            </a:lvl8pPr>
            <a:lvl9pPr marL="1085850" indent="-171450" defTabSz="914400">
              <a:lnSpc>
                <a:spcPct val="100000"/>
              </a:lnSpc>
              <a:spcBef>
                <a:spcPts val="0"/>
              </a:spcBef>
              <a:spcAft>
                <a:spcPts val="300"/>
              </a:spcAft>
              <a:buSzPct val="100000"/>
              <a:buFont typeface="Arial" panose="020B0604020202020204" pitchFamily="34" charset="0"/>
              <a:buChar char="▫"/>
              <a:defRPr sz="1600">
                <a:latin typeface="+mn-lt"/>
                <a:cs typeface="Arial" panose="020B0604020202020204" pitchFamily="34" charset="0"/>
              </a:defRPr>
            </a:lvl9pPr>
          </a:lstStyle>
          <a:p>
            <a:pPr marL="349250" indent="-349250" defTabSz="914390">
              <a:spcBef>
                <a:spcPct val="100000"/>
              </a:spcBef>
              <a:buClr>
                <a:srgbClr val="005777"/>
              </a:buClr>
              <a:buFont typeface="Wingdings" panose="05000000000000000000" pitchFamily="2" charset="2"/>
              <a:buChar char="§"/>
            </a:pPr>
            <a:r>
              <a:rPr lang="nl-NL" sz="2000" dirty="0">
                <a:solidFill>
                  <a:srgbClr val="000000"/>
                </a:solidFill>
                <a:latin typeface="Arial"/>
                <a:ea typeface="ＭＳ Ｐゴシック"/>
                <a:cs typeface="Arial"/>
              </a:rPr>
              <a:t>Stichting ‘Het Potentieel Pakken’ is in juli 2019 opgericht met als missie het vrouwelijk potentieel op de Nederlandse arbeidsmarkt optimaal te benutten</a:t>
            </a:r>
            <a:endParaRPr lang="nl-NL" dirty="0">
              <a:cs typeface="Arial"/>
            </a:endParaRPr>
          </a:p>
          <a:p>
            <a:pPr marL="349250" indent="-349250" defTabSz="914390">
              <a:spcBef>
                <a:spcPct val="100000"/>
              </a:spcBef>
              <a:buClr>
                <a:srgbClr val="005777"/>
              </a:buClr>
              <a:buFont typeface="Wingdings" panose="05000000000000000000" pitchFamily="2" charset="2"/>
              <a:buChar char="§"/>
            </a:pPr>
            <a:r>
              <a:rPr lang="nl-NL" sz="2000" dirty="0">
                <a:solidFill>
                  <a:srgbClr val="000000"/>
                </a:solidFill>
                <a:latin typeface="Arial"/>
                <a:ea typeface="ＭＳ Ｐゴシック"/>
                <a:cs typeface="Arial"/>
              </a:rPr>
              <a:t>Het eerste initiatief van de stichting ‘Contractuitbreiding in de Zorg’ is gestart in mei 2019</a:t>
            </a:r>
          </a:p>
          <a:p>
            <a:pPr marL="349250" indent="-349250" defTabSz="914390">
              <a:spcBef>
                <a:spcPct val="100000"/>
              </a:spcBef>
              <a:buClr>
                <a:srgbClr val="005777"/>
              </a:buClr>
              <a:buFont typeface="Wingdings" panose="05000000000000000000" pitchFamily="2" charset="2"/>
              <a:buChar char="§"/>
            </a:pPr>
            <a:r>
              <a:rPr lang="nl-NL" sz="2000" dirty="0">
                <a:solidFill>
                  <a:srgbClr val="000000"/>
                </a:solidFill>
                <a:latin typeface="Arial"/>
                <a:ea typeface="ＭＳ Ｐゴシック"/>
                <a:cs typeface="Arial"/>
              </a:rPr>
              <a:t>Sinds [datum] werken [instelling] en het Potentieel Pakken samen</a:t>
            </a:r>
            <a:endParaRPr lang="nl-NL" sz="2000" dirty="0">
              <a:solidFill>
                <a:srgbClr val="000000"/>
              </a:solidFill>
              <a:latin typeface="Arial"/>
              <a:ea typeface="ＭＳ Ｐゴシック"/>
            </a:endParaRPr>
          </a:p>
        </p:txBody>
      </p:sp>
      <p:sp>
        <p:nvSpPr>
          <p:cNvPr id="4" name="Title 3">
            <a:extLst>
              <a:ext uri="{FF2B5EF4-FFF2-40B4-BE49-F238E27FC236}">
                <a16:creationId xmlns:a16="http://schemas.microsoft.com/office/drawing/2014/main" id="{1FC36B21-908C-4420-A381-116F65D2BFE7}"/>
              </a:ext>
            </a:extLst>
          </p:cNvPr>
          <p:cNvSpPr>
            <a:spLocks noGrp="1"/>
          </p:cNvSpPr>
          <p:nvPr>
            <p:ph type="title"/>
          </p:nvPr>
        </p:nvSpPr>
        <p:spPr/>
        <p:txBody>
          <a:bodyPr anchor="t"/>
          <a:lstStyle/>
          <a:p>
            <a:r>
              <a:rPr lang="nl-NL" dirty="0"/>
              <a:t>Wat is “Het Potentieel Pakken”? </a:t>
            </a:r>
          </a:p>
        </p:txBody>
      </p:sp>
      <p:pic>
        <p:nvPicPr>
          <p:cNvPr id="23" name="Picture 82">
            <a:extLst>
              <a:ext uri="{FF2B5EF4-FFF2-40B4-BE49-F238E27FC236}">
                <a16:creationId xmlns:a16="http://schemas.microsoft.com/office/drawing/2014/main" id="{F1859546-501D-4D97-A51C-CDA458B5EA6B}"/>
              </a:ext>
            </a:extLst>
          </p:cNvPr>
          <p:cNvPicPr>
            <a:picLocks noChangeAspect="1"/>
          </p:cNvPicPr>
          <p:nvPr/>
        </p:nvPicPr>
        <p:blipFill rotWithShape="1">
          <a:blip r:embed="rId9"/>
          <a:srcRect l="1090" b="1251"/>
          <a:stretch/>
        </p:blipFill>
        <p:spPr>
          <a:xfrm>
            <a:off x="817496" y="1650611"/>
            <a:ext cx="3068875" cy="4063188"/>
          </a:xfrm>
          <a:prstGeom prst="rect">
            <a:avLst/>
          </a:prstGeom>
          <a:effectLst>
            <a:outerShdw blurRad="50800" dist="38100" dir="2700000" algn="tl" rotWithShape="0">
              <a:prstClr val="black">
                <a:alpha val="40000"/>
              </a:prstClr>
            </a:outerShdw>
          </a:effectLst>
        </p:spPr>
      </p:pic>
      <p:pic>
        <p:nvPicPr>
          <p:cNvPr id="7" name="Picture 12">
            <a:extLst>
              <a:ext uri="{FF2B5EF4-FFF2-40B4-BE49-F238E27FC236}">
                <a16:creationId xmlns:a16="http://schemas.microsoft.com/office/drawing/2014/main" id="{479EC733-5A77-482E-9531-965759E89171}"/>
              </a:ext>
            </a:extLst>
          </p:cNvPr>
          <p:cNvPicPr>
            <a:picLocks noChangeAspect="1"/>
          </p:cNvPicPr>
          <p:nvPr/>
        </p:nvPicPr>
        <p:blipFill rotWithShape="1">
          <a:blip r:embed="rId10"/>
          <a:srcRect r="7583"/>
          <a:stretch/>
        </p:blipFill>
        <p:spPr>
          <a:xfrm>
            <a:off x="197604" y="4318466"/>
            <a:ext cx="4102023" cy="777071"/>
          </a:xfrm>
          <a:prstGeom prst="rect">
            <a:avLst/>
          </a:prstGeom>
          <a:effectLst/>
        </p:spPr>
      </p:pic>
    </p:spTree>
    <p:extLst>
      <p:ext uri="{BB962C8B-B14F-4D97-AF65-F5344CB8AC3E}">
        <p14:creationId xmlns:p14="http://schemas.microsoft.com/office/powerpoint/2010/main" val="11698519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F76CA8F7-28C6-4A94-B312-275ACDECA759}"/>
              </a:ext>
            </a:extLst>
          </p:cNvPr>
          <p:cNvGraphicFramePr>
            <a:graphicFrameLocks noChangeAspect="1"/>
          </p:cNvGraphicFramePr>
          <p:nvPr>
            <p:custDataLst>
              <p:tags r:id="rId3"/>
            </p:custDataLst>
          </p:nvPr>
        </p:nvGraphicFramePr>
        <p:xfrm>
          <a:off x="1679" y="1639"/>
          <a:ext cx="1588" cy="1588"/>
        </p:xfrm>
        <a:graphic>
          <a:graphicData uri="http://schemas.openxmlformats.org/presentationml/2006/ole">
            <mc:AlternateContent xmlns:mc="http://schemas.openxmlformats.org/markup-compatibility/2006">
              <mc:Choice xmlns:v="urn:schemas-microsoft-com:vml" Requires="v">
                <p:oleObj spid="_x0000_s50178" name="think-cell Slide" r:id="rId7" imgW="346" imgH="346" progId="TCLayout.ActiveDocument.1">
                  <p:embed/>
                </p:oleObj>
              </mc:Choice>
              <mc:Fallback>
                <p:oleObj name="think-cell Slide" r:id="rId7" imgW="346" imgH="346" progId="TCLayout.ActiveDocument.1">
                  <p:embed/>
                  <p:pic>
                    <p:nvPicPr>
                      <p:cNvPr id="6" name="Object 5" hidden="1">
                        <a:extLst>
                          <a:ext uri="{FF2B5EF4-FFF2-40B4-BE49-F238E27FC236}">
                            <a16:creationId xmlns:a16="http://schemas.microsoft.com/office/drawing/2014/main" id="{F76CA8F7-28C6-4A94-B312-275ACDECA759}"/>
                          </a:ext>
                        </a:extLst>
                      </p:cNvPr>
                      <p:cNvPicPr/>
                      <p:nvPr/>
                    </p:nvPicPr>
                    <p:blipFill>
                      <a:blip r:embed="rId8"/>
                      <a:stretch>
                        <a:fillRect/>
                      </a:stretch>
                    </p:blipFill>
                    <p:spPr>
                      <a:xfrm>
                        <a:off x="1679" y="1639"/>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2FFE67BB-D64E-4192-9448-C76BBDDB569E}"/>
              </a:ext>
            </a:extLst>
          </p:cNvPr>
          <p:cNvSpPr/>
          <p:nvPr>
            <p:custDataLst>
              <p:tags r:id="rId4"/>
            </p:custDataLst>
          </p:nvPr>
        </p:nvSpPr>
        <p:spPr>
          <a:xfrm>
            <a:off x="93" y="50"/>
            <a:ext cx="158747" cy="158747"/>
          </a:xfrm>
          <a:prstGeom prst="rect">
            <a:avLst/>
          </a:pr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defTabSz="932863" fontAlgn="base">
              <a:spcBef>
                <a:spcPct val="0"/>
              </a:spcBef>
              <a:spcAft>
                <a:spcPct val="0"/>
              </a:spcAft>
            </a:pPr>
            <a:endParaRPr lang="en-US" sz="2800">
              <a:solidFill>
                <a:srgbClr val="000000"/>
              </a:solidFill>
              <a:latin typeface="Andada" panose="02000000000000000000" pitchFamily="50" charset="0"/>
              <a:sym typeface="Andada" panose="02000000000000000000" pitchFamily="50" charset="0"/>
            </a:endParaRPr>
          </a:p>
        </p:txBody>
      </p:sp>
      <p:sp>
        <p:nvSpPr>
          <p:cNvPr id="21" name="Rectangle 20">
            <a:extLst>
              <a:ext uri="{FF2B5EF4-FFF2-40B4-BE49-F238E27FC236}">
                <a16:creationId xmlns:a16="http://schemas.microsoft.com/office/drawing/2014/main" id="{5C330810-5BA8-4581-9D95-9A200123609F}"/>
              </a:ext>
            </a:extLst>
          </p:cNvPr>
          <p:cNvSpPr/>
          <p:nvPr/>
        </p:nvSpPr>
        <p:spPr>
          <a:xfrm>
            <a:off x="554821" y="523420"/>
            <a:ext cx="11090747" cy="5884959"/>
          </a:xfrm>
          <a:prstGeom prst="rect">
            <a:avLst/>
          </a:prstGeom>
          <a:solidFill>
            <a:schemeClr val="bg1">
              <a:lumMod val="9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2" tIns="45718" rIns="91432" bIns="45718" numCol="1" spcCol="0" rtlCol="0" fromWordArt="0" anchor="ctr" anchorCtr="0" forceAA="0" compatLnSpc="1">
            <a:prstTxWarp prst="textNoShape">
              <a:avLst/>
            </a:prstTxWarp>
            <a:noAutofit/>
          </a:bodyPr>
          <a:lstStyle/>
          <a:p>
            <a:pPr algn="ctr" defTabSz="932863" fontAlgn="base">
              <a:spcBef>
                <a:spcPts val="300"/>
              </a:spcBef>
              <a:spcAft>
                <a:spcPts val="300"/>
              </a:spcAft>
            </a:pPr>
            <a:endParaRPr lang="nl-NL" sz="1600">
              <a:solidFill>
                <a:srgbClr val="FFFFFF"/>
              </a:solidFill>
            </a:endParaRPr>
          </a:p>
        </p:txBody>
      </p:sp>
      <p:sp>
        <p:nvSpPr>
          <p:cNvPr id="2" name="Tekstvak 1">
            <a:extLst>
              <a:ext uri="{FF2B5EF4-FFF2-40B4-BE49-F238E27FC236}">
                <a16:creationId xmlns:a16="http://schemas.microsoft.com/office/drawing/2014/main" id="{DDE6CD1B-FC40-465B-A432-EC6B7A255FAD}"/>
              </a:ext>
            </a:extLst>
          </p:cNvPr>
          <p:cNvSpPr txBox="1"/>
          <p:nvPr/>
        </p:nvSpPr>
        <p:spPr>
          <a:xfrm>
            <a:off x="2077142" y="2875002"/>
            <a:ext cx="7790400" cy="166199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spAutoFit/>
          </a:bodyPr>
          <a:lstStyle/>
          <a:p>
            <a:pPr algn="ctr"/>
            <a:r>
              <a:rPr lang="nl-NL" sz="3600" b="1">
                <a:solidFill>
                  <a:schemeClr val="accent4"/>
                </a:solidFill>
              </a:rPr>
              <a:t>Verhalen van collega’s: </a:t>
            </a:r>
            <a:r>
              <a:rPr lang="en-US" sz="3600" b="1" err="1">
                <a:solidFill>
                  <a:schemeClr val="accent4"/>
                </a:solidFill>
              </a:rPr>
              <a:t>welke</a:t>
            </a:r>
            <a:r>
              <a:rPr lang="en-US" sz="3600" b="1">
                <a:solidFill>
                  <a:schemeClr val="accent4"/>
                </a:solidFill>
              </a:rPr>
              <a:t> </a:t>
            </a:r>
            <a:r>
              <a:rPr lang="en-US" sz="3600" b="1" err="1">
                <a:solidFill>
                  <a:schemeClr val="accent4"/>
                </a:solidFill>
              </a:rPr>
              <a:t>voorwaarden</a:t>
            </a:r>
            <a:r>
              <a:rPr lang="en-US" sz="3600" b="1">
                <a:solidFill>
                  <a:schemeClr val="accent4"/>
                </a:solidFill>
              </a:rPr>
              <a:t>, </a:t>
            </a:r>
            <a:r>
              <a:rPr lang="en-US" sz="3600" b="1" err="1">
                <a:solidFill>
                  <a:schemeClr val="accent4"/>
                </a:solidFill>
              </a:rPr>
              <a:t>overwegingen</a:t>
            </a:r>
            <a:r>
              <a:rPr lang="en-US" sz="3600" b="1">
                <a:solidFill>
                  <a:schemeClr val="accent4"/>
                </a:solidFill>
              </a:rPr>
              <a:t> en </a:t>
            </a:r>
            <a:endParaRPr lang="en-US">
              <a:solidFill>
                <a:schemeClr val="accent4"/>
              </a:solidFill>
            </a:endParaRPr>
          </a:p>
          <a:p>
            <a:pPr algn="ctr"/>
            <a:r>
              <a:rPr lang="en-US" sz="3600" b="1" err="1">
                <a:solidFill>
                  <a:schemeClr val="accent4"/>
                </a:solidFill>
              </a:rPr>
              <a:t>belemmeringen</a:t>
            </a:r>
            <a:r>
              <a:rPr lang="en-US" sz="3600" b="1">
                <a:solidFill>
                  <a:schemeClr val="accent4"/>
                </a:solidFill>
              </a:rPr>
              <a:t> hoor </a:t>
            </a:r>
            <a:r>
              <a:rPr lang="en-US" sz="3600" b="1" err="1">
                <a:solidFill>
                  <a:schemeClr val="accent4"/>
                </a:solidFill>
              </a:rPr>
              <a:t>jij</a:t>
            </a:r>
            <a:r>
              <a:rPr lang="en-US" sz="3600" b="1">
                <a:solidFill>
                  <a:schemeClr val="accent4"/>
                </a:solidFill>
              </a:rPr>
              <a:t>? </a:t>
            </a:r>
            <a:r>
              <a:rPr lang="nl-NL" sz="3600" b="1">
                <a:solidFill>
                  <a:schemeClr val="accent4"/>
                </a:solidFill>
              </a:rPr>
              <a:t> </a:t>
            </a:r>
            <a:endParaRPr lang="nl-NL">
              <a:solidFill>
                <a:schemeClr val="accent4"/>
              </a:solidFill>
            </a:endParaRPr>
          </a:p>
        </p:txBody>
      </p:sp>
    </p:spTree>
    <p:custDataLst>
      <p:tags r:id="rId2"/>
    </p:custDataLst>
    <p:extLst>
      <p:ext uri="{BB962C8B-B14F-4D97-AF65-F5344CB8AC3E}">
        <p14:creationId xmlns:p14="http://schemas.microsoft.com/office/powerpoint/2010/main" val="1361766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6" hidden="1">
            <a:extLst>
              <a:ext uri="{FF2B5EF4-FFF2-40B4-BE49-F238E27FC236}">
                <a16:creationId xmlns:a16="http://schemas.microsoft.com/office/drawing/2014/main" id="{313F915B-BE1D-4863-9B40-C7C84BFE45CE}"/>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2226" name="think-cell Slide" r:id="rId6" imgW="622" imgH="623" progId="TCLayout.ActiveDocument.1">
                  <p:embed/>
                </p:oleObj>
              </mc:Choice>
              <mc:Fallback>
                <p:oleObj name="think-cell Slide" r:id="rId6" imgW="622" imgH="623" progId="TCLayout.ActiveDocument.1">
                  <p:embed/>
                  <p:pic>
                    <p:nvPicPr>
                      <p:cNvPr id="7" name="Object 6" hidden="1">
                        <a:extLst>
                          <a:ext uri="{FF2B5EF4-FFF2-40B4-BE49-F238E27FC236}">
                            <a16:creationId xmlns:a16="http://schemas.microsoft.com/office/drawing/2014/main" id="{313F915B-BE1D-4863-9B40-C7C84BFE45CE}"/>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8592966D-6FAF-4054-A8BB-D55E14282563}"/>
              </a:ext>
            </a:extLst>
          </p:cNvPr>
          <p:cNvSpPr/>
          <p:nvPr>
            <p:custDataLst>
              <p:tags r:id="rId3"/>
            </p:custDataLst>
          </p:nvPr>
        </p:nvSpPr>
        <p:spPr>
          <a:xfrm>
            <a:off x="0" y="0"/>
            <a:ext cx="158750" cy="158750"/>
          </a:xfrm>
          <a:prstGeom prst="rect">
            <a:avLst/>
          </a:pr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ctr" anchorCtr="0">
            <a:noAutofit/>
          </a:bodyPr>
          <a:lstStyle/>
          <a:p>
            <a:pPr marL="0" marR="0" lvl="0" indent="0" algn="ctr" defTabSz="914286"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err="1">
              <a:ln>
                <a:noFill/>
              </a:ln>
              <a:solidFill>
                <a:srgbClr val="000000"/>
              </a:solidFill>
              <a:effectLst/>
              <a:uLnTx/>
              <a:uFillTx/>
              <a:latin typeface="Andada" panose="02000000000000000000"/>
              <a:ea typeface="ＭＳ Ｐゴシック" panose="020B0600070205080204" pitchFamily="34" charset="-128"/>
              <a:cs typeface="+mn-cs"/>
              <a:sym typeface="Andada" panose="02000000000000000000"/>
            </a:endParaRPr>
          </a:p>
        </p:txBody>
      </p:sp>
      <p:pic>
        <p:nvPicPr>
          <p:cNvPr id="6" name="Picture 5"/>
          <p:cNvPicPr>
            <a:picLocks noChangeAspect="1"/>
          </p:cNvPicPr>
          <p:nvPr/>
        </p:nvPicPr>
        <p:blipFill>
          <a:blip r:embed="rId8"/>
          <a:stretch>
            <a:fillRect/>
          </a:stretch>
        </p:blipFill>
        <p:spPr>
          <a:xfrm>
            <a:off x="2077419" y="1169456"/>
            <a:ext cx="8037175" cy="4519088"/>
          </a:xfrm>
          <a:prstGeom prst="rect">
            <a:avLst/>
          </a:prstGeom>
        </p:spPr>
      </p:pic>
      <p:sp>
        <p:nvSpPr>
          <p:cNvPr id="2" name="Title 1"/>
          <p:cNvSpPr>
            <a:spLocks noGrp="1"/>
          </p:cNvSpPr>
          <p:nvPr>
            <p:ph type="title"/>
          </p:nvPr>
        </p:nvSpPr>
        <p:spPr/>
        <p:txBody>
          <a:bodyPr/>
          <a:lstStyle/>
          <a:p>
            <a:r>
              <a:rPr lang="en-GB" sz="3200" err="1">
                <a:latin typeface="Andada" panose="020B0604020202020204" charset="0"/>
              </a:rPr>
              <a:t>Een</a:t>
            </a:r>
            <a:r>
              <a:rPr lang="en-GB" sz="3200">
                <a:latin typeface="Andada" panose="020B0604020202020204" charset="0"/>
              </a:rPr>
              <a:t> </a:t>
            </a:r>
            <a:r>
              <a:rPr lang="en-GB" sz="3200" err="1">
                <a:latin typeface="Andada" panose="020B0604020202020204" charset="0"/>
              </a:rPr>
              <a:t>korte</a:t>
            </a:r>
            <a:r>
              <a:rPr lang="en-GB" sz="3200">
                <a:latin typeface="Andada" panose="020B0604020202020204" charset="0"/>
              </a:rPr>
              <a:t> film</a:t>
            </a:r>
          </a:p>
        </p:txBody>
      </p:sp>
      <p:sp>
        <p:nvSpPr>
          <p:cNvPr id="5" name="Content Placeholder 4"/>
          <p:cNvSpPr>
            <a:spLocks noGrp="1"/>
          </p:cNvSpPr>
          <p:nvPr>
            <p:ph idx="10"/>
          </p:nvPr>
        </p:nvSpPr>
        <p:spPr>
          <a:xfrm>
            <a:off x="824818" y="6385147"/>
            <a:ext cx="10311665" cy="1230927"/>
          </a:xfrm>
          <a:prstGeom prst="rect">
            <a:avLst/>
          </a:prstGeom>
        </p:spPr>
        <p:txBody>
          <a:bodyPr wrap="square">
            <a:spAutoFit/>
          </a:bodyPr>
          <a:lstStyle/>
          <a:p>
            <a:r>
              <a:rPr lang="en-GB">
                <a:hlinkClick r:id="rId9"/>
              </a:rPr>
              <a:t>https://lnkd.in/ecsx6JN</a:t>
            </a:r>
            <a:endParaRPr lang="en-GB"/>
          </a:p>
          <a:p>
            <a:endParaRPr lang="en-GB"/>
          </a:p>
          <a:p>
            <a:endParaRPr lang="en-GB"/>
          </a:p>
          <a:p>
            <a:endParaRPr lang="en-GB"/>
          </a:p>
          <a:p>
            <a:endParaRPr lang="en-GB"/>
          </a:p>
        </p:txBody>
      </p:sp>
    </p:spTree>
    <p:extLst>
      <p:ext uri="{BB962C8B-B14F-4D97-AF65-F5344CB8AC3E}">
        <p14:creationId xmlns:p14="http://schemas.microsoft.com/office/powerpoint/2010/main" val="20601581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F76CA8F7-28C6-4A94-B312-275ACDECA759}"/>
              </a:ext>
            </a:extLst>
          </p:cNvPr>
          <p:cNvGraphicFramePr>
            <a:graphicFrameLocks noChangeAspect="1"/>
          </p:cNvGraphicFramePr>
          <p:nvPr>
            <p:custDataLst>
              <p:tags r:id="rId3"/>
            </p:custDataLst>
          </p:nvPr>
        </p:nvGraphicFramePr>
        <p:xfrm>
          <a:off x="1679" y="1639"/>
          <a:ext cx="1588" cy="1588"/>
        </p:xfrm>
        <a:graphic>
          <a:graphicData uri="http://schemas.openxmlformats.org/presentationml/2006/ole">
            <mc:AlternateContent xmlns:mc="http://schemas.openxmlformats.org/markup-compatibility/2006">
              <mc:Choice xmlns:v="urn:schemas-microsoft-com:vml" Requires="v">
                <p:oleObj spid="_x0000_s54274" name="think-cell Slide" r:id="rId7" imgW="346" imgH="346" progId="TCLayout.ActiveDocument.1">
                  <p:embed/>
                </p:oleObj>
              </mc:Choice>
              <mc:Fallback>
                <p:oleObj name="think-cell Slide" r:id="rId7" imgW="346" imgH="346" progId="TCLayout.ActiveDocument.1">
                  <p:embed/>
                  <p:pic>
                    <p:nvPicPr>
                      <p:cNvPr id="6" name="Object 5" hidden="1">
                        <a:extLst>
                          <a:ext uri="{FF2B5EF4-FFF2-40B4-BE49-F238E27FC236}">
                            <a16:creationId xmlns:a16="http://schemas.microsoft.com/office/drawing/2014/main" id="{F76CA8F7-28C6-4A94-B312-275ACDECA759}"/>
                          </a:ext>
                        </a:extLst>
                      </p:cNvPr>
                      <p:cNvPicPr/>
                      <p:nvPr/>
                    </p:nvPicPr>
                    <p:blipFill>
                      <a:blip r:embed="rId8"/>
                      <a:stretch>
                        <a:fillRect/>
                      </a:stretch>
                    </p:blipFill>
                    <p:spPr>
                      <a:xfrm>
                        <a:off x="1679" y="1639"/>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2FFE67BB-D64E-4192-9448-C76BBDDB569E}"/>
              </a:ext>
            </a:extLst>
          </p:cNvPr>
          <p:cNvSpPr/>
          <p:nvPr>
            <p:custDataLst>
              <p:tags r:id="rId4"/>
            </p:custDataLst>
          </p:nvPr>
        </p:nvSpPr>
        <p:spPr>
          <a:xfrm>
            <a:off x="93" y="50"/>
            <a:ext cx="158747" cy="158747"/>
          </a:xfrm>
          <a:prstGeom prst="rect">
            <a:avLst/>
          </a:pr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defTabSz="932863" fontAlgn="base">
              <a:spcBef>
                <a:spcPct val="0"/>
              </a:spcBef>
              <a:spcAft>
                <a:spcPct val="0"/>
              </a:spcAft>
            </a:pPr>
            <a:endParaRPr lang="en-US" sz="2800">
              <a:solidFill>
                <a:srgbClr val="000000"/>
              </a:solidFill>
              <a:latin typeface="Andada" panose="02000000000000000000" pitchFamily="50" charset="0"/>
              <a:sym typeface="Andada" panose="02000000000000000000" pitchFamily="50" charset="0"/>
            </a:endParaRPr>
          </a:p>
        </p:txBody>
      </p:sp>
      <p:sp>
        <p:nvSpPr>
          <p:cNvPr id="21" name="Rectangle 20">
            <a:extLst>
              <a:ext uri="{FF2B5EF4-FFF2-40B4-BE49-F238E27FC236}">
                <a16:creationId xmlns:a16="http://schemas.microsoft.com/office/drawing/2014/main" id="{5C330810-5BA8-4581-9D95-9A200123609F}"/>
              </a:ext>
            </a:extLst>
          </p:cNvPr>
          <p:cNvSpPr/>
          <p:nvPr/>
        </p:nvSpPr>
        <p:spPr>
          <a:xfrm>
            <a:off x="554821" y="523420"/>
            <a:ext cx="11090747" cy="5884959"/>
          </a:xfrm>
          <a:prstGeom prst="rect">
            <a:avLst/>
          </a:prstGeom>
          <a:solidFill>
            <a:schemeClr val="bg1">
              <a:lumMod val="9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2" tIns="45718" rIns="91432" bIns="45718" numCol="1" spcCol="0" rtlCol="0" fromWordArt="0" anchor="ctr" anchorCtr="0" forceAA="0" compatLnSpc="1">
            <a:prstTxWarp prst="textNoShape">
              <a:avLst/>
            </a:prstTxWarp>
            <a:noAutofit/>
          </a:bodyPr>
          <a:lstStyle/>
          <a:p>
            <a:pPr algn="ctr" defTabSz="932863" fontAlgn="base">
              <a:spcBef>
                <a:spcPts val="300"/>
              </a:spcBef>
              <a:spcAft>
                <a:spcPts val="300"/>
              </a:spcAft>
            </a:pPr>
            <a:endParaRPr lang="nl-NL" sz="1600">
              <a:solidFill>
                <a:srgbClr val="FFFFFF"/>
              </a:solidFill>
            </a:endParaRPr>
          </a:p>
        </p:txBody>
      </p:sp>
      <p:sp>
        <p:nvSpPr>
          <p:cNvPr id="2" name="Tekstvak 1">
            <a:extLst>
              <a:ext uri="{FF2B5EF4-FFF2-40B4-BE49-F238E27FC236}">
                <a16:creationId xmlns:a16="http://schemas.microsoft.com/office/drawing/2014/main" id="{DDE6CD1B-FC40-465B-A432-EC6B7A255FAD}"/>
              </a:ext>
            </a:extLst>
          </p:cNvPr>
          <p:cNvSpPr txBox="1"/>
          <p:nvPr/>
        </p:nvSpPr>
        <p:spPr>
          <a:xfrm>
            <a:off x="3634563" y="2875002"/>
            <a:ext cx="4922874" cy="55399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spAutoFit/>
          </a:bodyPr>
          <a:lstStyle/>
          <a:p>
            <a:pPr algn="ctr"/>
            <a:r>
              <a:rPr lang="nl-NL" sz="3600" b="1">
                <a:solidFill>
                  <a:schemeClr val="accent4"/>
                </a:solidFill>
              </a:rPr>
              <a:t>Wat vind jij?</a:t>
            </a:r>
          </a:p>
        </p:txBody>
      </p:sp>
    </p:spTree>
    <p:custDataLst>
      <p:tags r:id="rId2"/>
    </p:custDataLst>
    <p:extLst>
      <p:ext uri="{BB962C8B-B14F-4D97-AF65-F5344CB8AC3E}">
        <p14:creationId xmlns:p14="http://schemas.microsoft.com/office/powerpoint/2010/main" val="8127098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3200">
                <a:latin typeface="Andada" panose="020B0604020202020204" charset="0"/>
              </a:rPr>
              <a:t>Stelling 1</a:t>
            </a:r>
            <a:endParaRPr lang="en-GB" sz="3200">
              <a:latin typeface="Andada" panose="020B0604020202020204" charset="0"/>
            </a:endParaRPr>
          </a:p>
        </p:txBody>
      </p:sp>
      <p:sp>
        <p:nvSpPr>
          <p:cNvPr id="3" name="Tijdelijke aanduiding voor inhoud 2"/>
          <p:cNvSpPr>
            <a:spLocks noGrp="1"/>
          </p:cNvSpPr>
          <p:nvPr>
            <p:ph idx="1"/>
          </p:nvPr>
        </p:nvSpPr>
        <p:spPr>
          <a:xfrm>
            <a:off x="554736" y="2694790"/>
            <a:ext cx="11082528" cy="1256112"/>
          </a:xfrm>
          <a:solidFill>
            <a:schemeClr val="bg1"/>
          </a:solidFill>
        </p:spPr>
        <p:txBody>
          <a:bodyPr/>
          <a:lstStyle/>
          <a:p>
            <a:pPr algn="ctr"/>
            <a:r>
              <a:rPr lang="nl-NL" sz="3600" b="1" kern="1200">
                <a:solidFill>
                  <a:schemeClr val="accent4"/>
                </a:solidFill>
                <a:latin typeface="+mn-lt"/>
              </a:rPr>
              <a:t>‘Het is voor vrouwen moeilijker om meer te gaan werken dan voor mannen’</a:t>
            </a:r>
            <a:endParaRPr lang="en-GB" sz="3600" b="1" kern="1200">
              <a:solidFill>
                <a:schemeClr val="accent4"/>
              </a:solidFill>
              <a:latin typeface="+mn-lt"/>
            </a:endParaRPr>
          </a:p>
        </p:txBody>
      </p:sp>
    </p:spTree>
    <p:extLst>
      <p:ext uri="{BB962C8B-B14F-4D97-AF65-F5344CB8AC3E}">
        <p14:creationId xmlns:p14="http://schemas.microsoft.com/office/powerpoint/2010/main" val="24888938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3200">
                <a:latin typeface="Andada" panose="020B0604020202020204" charset="0"/>
              </a:rPr>
              <a:t>Stelling 2</a:t>
            </a:r>
            <a:endParaRPr lang="en-GB" sz="3200">
              <a:latin typeface="Andada" panose="020B0604020202020204" charset="0"/>
            </a:endParaRPr>
          </a:p>
        </p:txBody>
      </p:sp>
      <p:sp>
        <p:nvSpPr>
          <p:cNvPr id="3" name="Tijdelijke aanduiding voor inhoud 2"/>
          <p:cNvSpPr>
            <a:spLocks noGrp="1"/>
          </p:cNvSpPr>
          <p:nvPr>
            <p:ph idx="1"/>
          </p:nvPr>
        </p:nvSpPr>
        <p:spPr>
          <a:xfrm>
            <a:off x="554736" y="2627057"/>
            <a:ext cx="11082528" cy="1256112"/>
          </a:xfrm>
          <a:solidFill>
            <a:schemeClr val="bg1"/>
          </a:solidFill>
        </p:spPr>
        <p:txBody>
          <a:bodyPr/>
          <a:lstStyle/>
          <a:p>
            <a:pPr algn="ctr"/>
            <a:r>
              <a:rPr lang="nl-NL" sz="3600" b="1" kern="1200">
                <a:solidFill>
                  <a:schemeClr val="accent4"/>
                </a:solidFill>
                <a:latin typeface="+mn-lt"/>
              </a:rPr>
              <a:t>‘Meer uren werken doe je alleen </a:t>
            </a:r>
          </a:p>
          <a:p>
            <a:pPr algn="ctr"/>
            <a:r>
              <a:rPr lang="nl-NL" sz="3600" b="1" kern="1200">
                <a:solidFill>
                  <a:schemeClr val="accent4"/>
                </a:solidFill>
                <a:latin typeface="+mn-lt"/>
              </a:rPr>
              <a:t>voor het geld dat je ermee verdient’</a:t>
            </a:r>
            <a:endParaRPr lang="en-GB" sz="3600" b="1" kern="1200">
              <a:solidFill>
                <a:schemeClr val="accent4"/>
              </a:solidFill>
              <a:latin typeface="+mn-lt"/>
            </a:endParaRPr>
          </a:p>
        </p:txBody>
      </p:sp>
    </p:spTree>
    <p:extLst>
      <p:ext uri="{BB962C8B-B14F-4D97-AF65-F5344CB8AC3E}">
        <p14:creationId xmlns:p14="http://schemas.microsoft.com/office/powerpoint/2010/main" val="4379485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z="3200">
                <a:latin typeface="Andada" panose="020B0604020202020204" charset="0"/>
              </a:rPr>
              <a:t>Stelling 3</a:t>
            </a:r>
            <a:endParaRPr lang="en-GB" sz="3200">
              <a:latin typeface="Andada" panose="020B0604020202020204" charset="0"/>
            </a:endParaRPr>
          </a:p>
        </p:txBody>
      </p:sp>
      <p:sp>
        <p:nvSpPr>
          <p:cNvPr id="3" name="Tijdelijke aanduiding voor inhoud 2"/>
          <p:cNvSpPr>
            <a:spLocks noGrp="1"/>
          </p:cNvSpPr>
          <p:nvPr>
            <p:ph idx="1"/>
          </p:nvPr>
        </p:nvSpPr>
        <p:spPr>
          <a:xfrm>
            <a:off x="554736" y="2762523"/>
            <a:ext cx="11082528" cy="1256112"/>
          </a:xfrm>
          <a:solidFill>
            <a:schemeClr val="bg1"/>
          </a:solidFill>
        </p:spPr>
        <p:txBody>
          <a:bodyPr/>
          <a:lstStyle/>
          <a:p>
            <a:pPr algn="ctr"/>
            <a:r>
              <a:rPr lang="nl-NL" sz="3600" b="1" kern="1200">
                <a:solidFill>
                  <a:schemeClr val="accent4"/>
                </a:solidFill>
                <a:latin typeface="+mn-lt"/>
              </a:rPr>
              <a:t>‘Het is de taak van mijn werkgever </a:t>
            </a:r>
          </a:p>
          <a:p>
            <a:pPr algn="ctr"/>
            <a:r>
              <a:rPr lang="nl-NL" sz="3600" b="1" kern="1200">
                <a:solidFill>
                  <a:schemeClr val="accent4"/>
                </a:solidFill>
                <a:latin typeface="+mn-lt"/>
              </a:rPr>
              <a:t>om met mij het gesprek aan te gaan over contractvergroting’</a:t>
            </a:r>
            <a:endParaRPr lang="en-GB" sz="3600" b="1" kern="1200">
              <a:solidFill>
                <a:schemeClr val="accent4"/>
              </a:solidFill>
              <a:latin typeface="+mn-lt"/>
            </a:endParaRPr>
          </a:p>
        </p:txBody>
      </p:sp>
    </p:spTree>
    <p:extLst>
      <p:ext uri="{BB962C8B-B14F-4D97-AF65-F5344CB8AC3E}">
        <p14:creationId xmlns:p14="http://schemas.microsoft.com/office/powerpoint/2010/main" val="25966077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F76CA8F7-28C6-4A94-B312-275ACDECA759}"/>
              </a:ext>
            </a:extLst>
          </p:cNvPr>
          <p:cNvGraphicFramePr>
            <a:graphicFrameLocks noChangeAspect="1"/>
          </p:cNvGraphicFramePr>
          <p:nvPr>
            <p:custDataLst>
              <p:tags r:id="rId3"/>
            </p:custDataLst>
          </p:nvPr>
        </p:nvGraphicFramePr>
        <p:xfrm>
          <a:off x="1679" y="1639"/>
          <a:ext cx="1588" cy="1588"/>
        </p:xfrm>
        <a:graphic>
          <a:graphicData uri="http://schemas.openxmlformats.org/presentationml/2006/ole">
            <mc:AlternateContent xmlns:mc="http://schemas.openxmlformats.org/markup-compatibility/2006">
              <mc:Choice xmlns:v="urn:schemas-microsoft-com:vml" Requires="v">
                <p:oleObj spid="_x0000_s62466" name="think-cell Slide" r:id="rId7" imgW="346" imgH="346" progId="TCLayout.ActiveDocument.1">
                  <p:embed/>
                </p:oleObj>
              </mc:Choice>
              <mc:Fallback>
                <p:oleObj name="think-cell Slide" r:id="rId7" imgW="346" imgH="346" progId="TCLayout.ActiveDocument.1">
                  <p:embed/>
                  <p:pic>
                    <p:nvPicPr>
                      <p:cNvPr id="6" name="Object 5" hidden="1">
                        <a:extLst>
                          <a:ext uri="{FF2B5EF4-FFF2-40B4-BE49-F238E27FC236}">
                            <a16:creationId xmlns:a16="http://schemas.microsoft.com/office/drawing/2014/main" id="{F76CA8F7-28C6-4A94-B312-275ACDECA759}"/>
                          </a:ext>
                        </a:extLst>
                      </p:cNvPr>
                      <p:cNvPicPr/>
                      <p:nvPr/>
                    </p:nvPicPr>
                    <p:blipFill>
                      <a:blip r:embed="rId8"/>
                      <a:stretch>
                        <a:fillRect/>
                      </a:stretch>
                    </p:blipFill>
                    <p:spPr>
                      <a:xfrm>
                        <a:off x="1679" y="1639"/>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2FFE67BB-D64E-4192-9448-C76BBDDB569E}"/>
              </a:ext>
            </a:extLst>
          </p:cNvPr>
          <p:cNvSpPr/>
          <p:nvPr>
            <p:custDataLst>
              <p:tags r:id="rId4"/>
            </p:custDataLst>
          </p:nvPr>
        </p:nvSpPr>
        <p:spPr>
          <a:xfrm>
            <a:off x="93" y="50"/>
            <a:ext cx="158747" cy="158747"/>
          </a:xfrm>
          <a:prstGeom prst="rect">
            <a:avLst/>
          </a:pr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defTabSz="932863" fontAlgn="base">
              <a:spcBef>
                <a:spcPct val="0"/>
              </a:spcBef>
              <a:spcAft>
                <a:spcPct val="0"/>
              </a:spcAft>
            </a:pPr>
            <a:endParaRPr lang="en-US" sz="2800">
              <a:solidFill>
                <a:srgbClr val="000000"/>
              </a:solidFill>
              <a:latin typeface="Andada" panose="02000000000000000000" pitchFamily="50" charset="0"/>
              <a:sym typeface="Andada" panose="02000000000000000000" pitchFamily="50" charset="0"/>
            </a:endParaRPr>
          </a:p>
        </p:txBody>
      </p:sp>
      <p:sp>
        <p:nvSpPr>
          <p:cNvPr id="21" name="Rectangle 20">
            <a:extLst>
              <a:ext uri="{FF2B5EF4-FFF2-40B4-BE49-F238E27FC236}">
                <a16:creationId xmlns:a16="http://schemas.microsoft.com/office/drawing/2014/main" id="{5C330810-5BA8-4581-9D95-9A200123609F}"/>
              </a:ext>
            </a:extLst>
          </p:cNvPr>
          <p:cNvSpPr/>
          <p:nvPr/>
        </p:nvSpPr>
        <p:spPr>
          <a:xfrm>
            <a:off x="554821" y="523420"/>
            <a:ext cx="11090747" cy="5884959"/>
          </a:xfrm>
          <a:prstGeom prst="rect">
            <a:avLst/>
          </a:prstGeom>
          <a:solidFill>
            <a:schemeClr val="bg1">
              <a:lumMod val="9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2" tIns="45718" rIns="91432" bIns="45718" numCol="1" spcCol="0" rtlCol="0" fromWordArt="0" anchor="ctr" anchorCtr="0" forceAA="0" compatLnSpc="1">
            <a:prstTxWarp prst="textNoShape">
              <a:avLst/>
            </a:prstTxWarp>
            <a:noAutofit/>
          </a:bodyPr>
          <a:lstStyle/>
          <a:p>
            <a:pPr algn="ctr" defTabSz="932863" fontAlgn="base">
              <a:spcBef>
                <a:spcPts val="300"/>
              </a:spcBef>
              <a:spcAft>
                <a:spcPts val="300"/>
              </a:spcAft>
            </a:pPr>
            <a:endParaRPr lang="nl-NL" sz="1600">
              <a:solidFill>
                <a:srgbClr val="FFFFFF"/>
              </a:solidFill>
            </a:endParaRPr>
          </a:p>
        </p:txBody>
      </p:sp>
      <p:sp>
        <p:nvSpPr>
          <p:cNvPr id="2" name="Tekstvak 1">
            <a:extLst>
              <a:ext uri="{FF2B5EF4-FFF2-40B4-BE49-F238E27FC236}">
                <a16:creationId xmlns:a16="http://schemas.microsoft.com/office/drawing/2014/main" id="{DDE6CD1B-FC40-465B-A432-EC6B7A255FAD}"/>
              </a:ext>
            </a:extLst>
          </p:cNvPr>
          <p:cNvSpPr txBox="1"/>
          <p:nvPr/>
        </p:nvSpPr>
        <p:spPr>
          <a:xfrm>
            <a:off x="3411279" y="2911901"/>
            <a:ext cx="5679558" cy="55399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spAutoFit/>
          </a:bodyPr>
          <a:lstStyle/>
          <a:p>
            <a:pPr algn="ctr"/>
            <a:r>
              <a:rPr lang="nl-NL" sz="3600" b="1">
                <a:solidFill>
                  <a:schemeClr val="accent4"/>
                </a:solidFill>
              </a:rPr>
              <a:t>Terugblik en evaluatie</a:t>
            </a:r>
          </a:p>
        </p:txBody>
      </p:sp>
    </p:spTree>
    <p:custDataLst>
      <p:tags r:id="rId2"/>
    </p:custDataLst>
    <p:extLst>
      <p:ext uri="{BB962C8B-B14F-4D97-AF65-F5344CB8AC3E}">
        <p14:creationId xmlns:p14="http://schemas.microsoft.com/office/powerpoint/2010/main" val="286708195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2B9D5DC0-AC15-43FB-BD84-E263C4E5277D}"/>
              </a:ext>
            </a:extLst>
          </p:cNvPr>
          <p:cNvGraphicFramePr>
            <a:graphicFrameLocks noChangeAspect="1"/>
          </p:cNvGraphicFramePr>
          <p:nvPr>
            <p:custDataLst>
              <p:tags r:id="rId3"/>
            </p:custDataLst>
          </p:nvPr>
        </p:nvGraphicFramePr>
        <p:xfrm>
          <a:off x="1768" y="1690"/>
          <a:ext cx="1588" cy="1588"/>
        </p:xfrm>
        <a:graphic>
          <a:graphicData uri="http://schemas.openxmlformats.org/presentationml/2006/ole">
            <mc:AlternateContent xmlns:mc="http://schemas.openxmlformats.org/markup-compatibility/2006">
              <mc:Choice xmlns:v="urn:schemas-microsoft-com:vml" Requires="v">
                <p:oleObj spid="_x0000_s64514" name="think-cell Slide" r:id="rId7" imgW="395" imgH="394" progId="TCLayout.ActiveDocument.1">
                  <p:embed/>
                </p:oleObj>
              </mc:Choice>
              <mc:Fallback>
                <p:oleObj name="think-cell Slide" r:id="rId7" imgW="395" imgH="394" progId="TCLayout.ActiveDocument.1">
                  <p:embed/>
                  <p:pic>
                    <p:nvPicPr>
                      <p:cNvPr id="3" name="Object 2" hidden="1">
                        <a:extLst>
                          <a:ext uri="{FF2B5EF4-FFF2-40B4-BE49-F238E27FC236}">
                            <a16:creationId xmlns:a16="http://schemas.microsoft.com/office/drawing/2014/main" id="{2B9D5DC0-AC15-43FB-BD84-E263C4E5277D}"/>
                          </a:ext>
                        </a:extLst>
                      </p:cNvPr>
                      <p:cNvPicPr/>
                      <p:nvPr/>
                    </p:nvPicPr>
                    <p:blipFill>
                      <a:blip r:embed="rId8"/>
                      <a:stretch>
                        <a:fillRect/>
                      </a:stretch>
                    </p:blipFill>
                    <p:spPr>
                      <a:xfrm>
                        <a:off x="1768" y="1690"/>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69984D38-4BDB-4977-9EF8-FFD4DFF672E4}"/>
              </a:ext>
            </a:extLst>
          </p:cNvPr>
          <p:cNvSpPr/>
          <p:nvPr>
            <p:custDataLst>
              <p:tags r:id="rId4"/>
            </p:custDataLst>
          </p:nvPr>
        </p:nvSpPr>
        <p:spPr>
          <a:xfrm>
            <a:off x="182" y="103"/>
            <a:ext cx="158744" cy="158744"/>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defTabSz="914396">
              <a:spcBef>
                <a:spcPts val="300"/>
              </a:spcBef>
              <a:spcAft>
                <a:spcPts val="300"/>
              </a:spcAft>
              <a:defRPr/>
            </a:pPr>
            <a:endParaRPr lang="en-US" sz="2857" err="1">
              <a:solidFill>
                <a:srgbClr val="FFFFFF"/>
              </a:solidFill>
              <a:latin typeface="Andada" panose="02000000000000000000" pitchFamily="50" charset="0"/>
              <a:ea typeface="ＭＳ Ｐゴシック" panose="020B0600070205080204" pitchFamily="34" charset="-128"/>
              <a:sym typeface="Andada" panose="02000000000000000000" pitchFamily="50" charset="0"/>
            </a:endParaRPr>
          </a:p>
        </p:txBody>
      </p:sp>
      <p:sp>
        <p:nvSpPr>
          <p:cNvPr id="4" name="2. Slide Title">
            <a:extLst>
              <a:ext uri="{FF2B5EF4-FFF2-40B4-BE49-F238E27FC236}">
                <a16:creationId xmlns:a16="http://schemas.microsoft.com/office/drawing/2014/main" id="{5347CD02-6905-477A-8F11-E524B5422DBD}"/>
              </a:ext>
            </a:extLst>
          </p:cNvPr>
          <p:cNvSpPr>
            <a:spLocks noGrp="1"/>
          </p:cNvSpPr>
          <p:nvPr>
            <p:ph type="title"/>
          </p:nvPr>
        </p:nvSpPr>
        <p:spPr>
          <a:xfrm>
            <a:off x="554901" y="472890"/>
            <a:ext cx="11313195" cy="439633"/>
          </a:xfrm>
        </p:spPr>
        <p:txBody>
          <a:bodyPr anchor="t">
            <a:noAutofit/>
          </a:bodyPr>
          <a:lstStyle/>
          <a:p>
            <a:r>
              <a:rPr lang="nl-NL"/>
              <a:t>Tenslotte</a:t>
            </a:r>
          </a:p>
        </p:txBody>
      </p:sp>
      <p:sp>
        <p:nvSpPr>
          <p:cNvPr id="9" name="TextBox 8">
            <a:extLst>
              <a:ext uri="{FF2B5EF4-FFF2-40B4-BE49-F238E27FC236}">
                <a16:creationId xmlns:a16="http://schemas.microsoft.com/office/drawing/2014/main" id="{9FE66BDA-7D6E-448F-9B47-B272D0F7F855}"/>
              </a:ext>
            </a:extLst>
          </p:cNvPr>
          <p:cNvSpPr txBox="1">
            <a:spLocks/>
          </p:cNvSpPr>
          <p:nvPr/>
        </p:nvSpPr>
        <p:spPr>
          <a:xfrm>
            <a:off x="883208" y="3620495"/>
            <a:ext cx="10394486" cy="898005"/>
          </a:xfrm>
          <a:prstGeom prst="rect">
            <a:avLst/>
          </a:prstGeom>
          <a:solidFill>
            <a:schemeClr val="bg2"/>
          </a:solidFill>
          <a:ln w="9525">
            <a:noFill/>
          </a:ln>
        </p:spPr>
        <p:txBody>
          <a:bodyPr vert="horz" wrap="square" lIns="186593" tIns="46649" rIns="46649" bIns="46649" rtlCol="0" anchor="ctr" anchorCtr="0">
            <a:noAutofit/>
          </a:bodyPr>
          <a:lstStyle>
            <a:lvl1pPr marL="0" lvl="0" indent="0" defTabSz="895350" eaLnBrk="1" latinLnBrk="0" hangingPunct="1">
              <a:buClr>
                <a:schemeClr val="tx2"/>
              </a:buClr>
              <a:buSzPct val="100000"/>
              <a:defRPr lang="en-US" baseline="0" dirty="0">
                <a:latin typeface="+mn-lt"/>
              </a:defRPr>
            </a:lvl1pPr>
            <a:lvl2pPr marL="194400" lvl="1" indent="-190800" defTabSz="895350" eaLnBrk="1" latinLnBrk="0" hangingPunct="1">
              <a:buClr>
                <a:schemeClr val="tx2"/>
              </a:buClr>
              <a:buSzPct val="125000"/>
              <a:buFont typeface="Arial" charset="0"/>
              <a:buChar char="▪"/>
              <a:defRPr lang="en-US" baseline="0" dirty="0">
                <a:latin typeface="+mn-lt"/>
              </a:defRPr>
            </a:lvl2pPr>
            <a:lvl3pPr marL="446400" lvl="2" indent="-248400" defTabSz="895350" eaLnBrk="1" latinLnBrk="0" hangingPunct="1">
              <a:buClr>
                <a:schemeClr val="tx2"/>
              </a:buClr>
              <a:buSzPct val="120000"/>
              <a:buFont typeface="Arial" charset="0"/>
              <a:buChar char="–"/>
              <a:defRPr lang="en-US" baseline="0" dirty="0">
                <a:latin typeface="+mn-lt"/>
              </a:defRPr>
            </a:lvl3pPr>
            <a:lvl4pPr marL="615600" lvl="3" indent="-154800" defTabSz="895350" eaLnBrk="1" latinLnBrk="0" hangingPunct="1">
              <a:buClr>
                <a:schemeClr val="tx2"/>
              </a:buClr>
              <a:buSzPct val="120000"/>
              <a:buFont typeface="Arial" charset="0"/>
              <a:buChar char="▫"/>
              <a:defRPr lang="en-US" baseline="0" dirty="0">
                <a:latin typeface="+mn-lt"/>
              </a:defRPr>
            </a:lvl4pPr>
            <a:lvl5pPr marL="748800" lvl="4" indent="-129600" defTabSz="895350" eaLnBrk="1" latinLnBrk="0" hangingPunct="1">
              <a:buClr>
                <a:schemeClr val="tx2"/>
              </a:buClr>
              <a:buSzPct val="89000"/>
              <a:buFont typeface="Arial" charset="0"/>
              <a:buChar char="-"/>
              <a:defRPr lang="en-US" baseline="0" dirty="0">
                <a:latin typeface="+mn-lt"/>
              </a:defRPr>
            </a:lvl5pPr>
            <a:lvl6pPr marL="999794" indent="-173575" defTabSz="1193860" fontAlgn="base">
              <a:spcBef>
                <a:spcPct val="0"/>
              </a:spcBef>
              <a:spcAft>
                <a:spcPct val="0"/>
              </a:spcAft>
              <a:buClr>
                <a:schemeClr val="tx2"/>
              </a:buClr>
              <a:buSzPct val="89000"/>
              <a:buFont typeface="Arial" charset="0"/>
              <a:buChar char="-"/>
              <a:defRPr sz="2133" baseline="0">
                <a:latin typeface="+mn-lt"/>
              </a:defRPr>
            </a:lvl6pPr>
            <a:lvl7pPr marL="999794" indent="-173575" defTabSz="1193860" fontAlgn="base">
              <a:spcBef>
                <a:spcPct val="0"/>
              </a:spcBef>
              <a:spcAft>
                <a:spcPct val="0"/>
              </a:spcAft>
              <a:buClr>
                <a:schemeClr val="tx2"/>
              </a:buClr>
              <a:buSzPct val="89000"/>
              <a:buFont typeface="Arial" charset="0"/>
              <a:buChar char="-"/>
              <a:defRPr sz="2133" baseline="0">
                <a:latin typeface="+mn-lt"/>
              </a:defRPr>
            </a:lvl7pPr>
            <a:lvl8pPr marL="999794" indent="-173575" defTabSz="1193860" fontAlgn="base">
              <a:spcBef>
                <a:spcPct val="0"/>
              </a:spcBef>
              <a:spcAft>
                <a:spcPct val="0"/>
              </a:spcAft>
              <a:buClr>
                <a:schemeClr val="tx2"/>
              </a:buClr>
              <a:buSzPct val="89000"/>
              <a:buFont typeface="Arial" charset="0"/>
              <a:buChar char="-"/>
              <a:defRPr sz="2133" baseline="0">
                <a:latin typeface="+mn-lt"/>
              </a:defRPr>
            </a:lvl8pPr>
            <a:lvl9pPr marL="999794" indent="-173575" defTabSz="1193860" fontAlgn="base">
              <a:spcBef>
                <a:spcPct val="0"/>
              </a:spcBef>
              <a:spcAft>
                <a:spcPct val="0"/>
              </a:spcAft>
              <a:buClr>
                <a:schemeClr val="tx2"/>
              </a:buClr>
              <a:buSzPct val="89000"/>
              <a:buFont typeface="Arial" charset="0"/>
              <a:buChar char="-"/>
              <a:defRPr sz="2133" baseline="0">
                <a:latin typeface="+mn-lt"/>
              </a:defRPr>
            </a:lvl9pPr>
          </a:lstStyle>
          <a:p>
            <a:pPr lvl="0">
              <a:buClr>
                <a:srgbClr val="003C54"/>
              </a:buClr>
              <a:defRPr/>
            </a:pPr>
            <a:r>
              <a:rPr lang="nl-NL" sz="2449" b="1">
                <a:solidFill>
                  <a:schemeClr val="accent4"/>
                </a:solidFill>
                <a:latin typeface="Arial"/>
                <a:ea typeface="ＭＳ Ｐゴシック"/>
              </a:rPr>
              <a:t>Als je vragen of twijfels hebt, ga het gesprek aan</a:t>
            </a:r>
          </a:p>
        </p:txBody>
      </p:sp>
      <p:sp>
        <p:nvSpPr>
          <p:cNvPr id="26" name="TextBox 25">
            <a:extLst>
              <a:ext uri="{FF2B5EF4-FFF2-40B4-BE49-F238E27FC236}">
                <a16:creationId xmlns:a16="http://schemas.microsoft.com/office/drawing/2014/main" id="{4407B17D-803F-4675-9B6B-198CBAE8C1CC}"/>
              </a:ext>
            </a:extLst>
          </p:cNvPr>
          <p:cNvSpPr txBox="1">
            <a:spLocks/>
          </p:cNvSpPr>
          <p:nvPr/>
        </p:nvSpPr>
        <p:spPr>
          <a:xfrm>
            <a:off x="883208" y="2626908"/>
            <a:ext cx="10394486" cy="844587"/>
          </a:xfrm>
          <a:prstGeom prst="rect">
            <a:avLst/>
          </a:prstGeom>
          <a:solidFill>
            <a:schemeClr val="bg2"/>
          </a:solidFill>
          <a:ln w="9525">
            <a:noFill/>
          </a:ln>
        </p:spPr>
        <p:txBody>
          <a:bodyPr vert="horz" wrap="square" lIns="186593" tIns="46649" rIns="46649" bIns="46649" rtlCol="0" anchor="ctr" anchorCtr="0">
            <a:noAutofit/>
          </a:bodyPr>
          <a:lstStyle>
            <a:defPPr>
              <a:defRPr lang="en-US"/>
            </a:defPPr>
            <a:lvl1pPr lvl="0" indent="0" defTabSz="895350">
              <a:buClr>
                <a:srgbClr val="003C54"/>
              </a:buClr>
              <a:buSzPct val="100000"/>
              <a:defRPr sz="2400" b="1" baseline="0">
                <a:solidFill>
                  <a:schemeClr val="accent4"/>
                </a:solidFill>
                <a:cs typeface="Arial"/>
              </a:defRPr>
            </a:lvl1pPr>
            <a:lvl2pPr marL="194400" lvl="1" indent="-190800" defTabSz="895350">
              <a:buClr>
                <a:schemeClr val="tx2"/>
              </a:buClr>
              <a:buSzPct val="125000"/>
              <a:buFont typeface="Arial" charset="0"/>
              <a:buChar char="▪"/>
              <a:defRPr baseline="0"/>
            </a:lvl2pPr>
            <a:lvl3pPr marL="446400" lvl="2" indent="-248400" defTabSz="895350">
              <a:buClr>
                <a:schemeClr val="tx2"/>
              </a:buClr>
              <a:buSzPct val="120000"/>
              <a:buFont typeface="Arial" charset="0"/>
              <a:buChar char="–"/>
              <a:defRPr baseline="0"/>
            </a:lvl3pPr>
            <a:lvl4pPr marL="615600" lvl="3" indent="-154800" defTabSz="895350">
              <a:buClr>
                <a:schemeClr val="tx2"/>
              </a:buClr>
              <a:buSzPct val="120000"/>
              <a:buFont typeface="Arial" charset="0"/>
              <a:buChar char="▫"/>
              <a:defRPr baseline="0"/>
            </a:lvl4pPr>
            <a:lvl5pPr marL="748800" lvl="4" indent="-129600" defTabSz="895350">
              <a:buClr>
                <a:schemeClr val="tx2"/>
              </a:buClr>
              <a:buSzPct val="89000"/>
              <a:buFont typeface="Arial" charset="0"/>
              <a:buChar char="-"/>
              <a:defRPr baseline="0"/>
            </a:lvl5pPr>
            <a:lvl6pPr marL="999794" indent="-173575" defTabSz="1193860" fontAlgn="base">
              <a:spcBef>
                <a:spcPct val="0"/>
              </a:spcBef>
              <a:spcAft>
                <a:spcPct val="0"/>
              </a:spcAft>
              <a:buClr>
                <a:schemeClr val="tx2"/>
              </a:buClr>
              <a:buSzPct val="89000"/>
              <a:buFont typeface="Arial" charset="0"/>
              <a:buChar char="-"/>
              <a:defRPr sz="2133" baseline="0"/>
            </a:lvl6pPr>
            <a:lvl7pPr marL="999794" indent="-173575" defTabSz="1193860" fontAlgn="base">
              <a:spcBef>
                <a:spcPct val="0"/>
              </a:spcBef>
              <a:spcAft>
                <a:spcPct val="0"/>
              </a:spcAft>
              <a:buClr>
                <a:schemeClr val="tx2"/>
              </a:buClr>
              <a:buSzPct val="89000"/>
              <a:buFont typeface="Arial" charset="0"/>
              <a:buChar char="-"/>
              <a:defRPr sz="2133" baseline="0"/>
            </a:lvl7pPr>
            <a:lvl8pPr marL="999794" indent="-173575" defTabSz="1193860" fontAlgn="base">
              <a:spcBef>
                <a:spcPct val="0"/>
              </a:spcBef>
              <a:spcAft>
                <a:spcPct val="0"/>
              </a:spcAft>
              <a:buClr>
                <a:schemeClr val="tx2"/>
              </a:buClr>
              <a:buSzPct val="89000"/>
              <a:buFont typeface="Arial" charset="0"/>
              <a:buChar char="-"/>
              <a:defRPr sz="2133" baseline="0"/>
            </a:lvl8pPr>
            <a:lvl9pPr marL="999794" indent="-173575" defTabSz="1193860" fontAlgn="base">
              <a:spcBef>
                <a:spcPct val="0"/>
              </a:spcBef>
              <a:spcAft>
                <a:spcPct val="0"/>
              </a:spcAft>
              <a:buClr>
                <a:schemeClr val="tx2"/>
              </a:buClr>
              <a:buSzPct val="89000"/>
              <a:buFont typeface="Arial" charset="0"/>
              <a:buChar char="-"/>
              <a:defRPr sz="2133" baseline="0"/>
            </a:lvl9pPr>
          </a:lstStyle>
          <a:p>
            <a:r>
              <a:rPr lang="en-US" sz="2449"/>
              <a:t>2 of 4 </a:t>
            </a:r>
            <a:r>
              <a:rPr lang="en-US" sz="2449" err="1"/>
              <a:t>uur</a:t>
            </a:r>
            <a:r>
              <a:rPr lang="en-US" sz="2449"/>
              <a:t> </a:t>
            </a:r>
            <a:r>
              <a:rPr lang="en-US" sz="2449" err="1"/>
              <a:t>kan</a:t>
            </a:r>
            <a:r>
              <a:rPr lang="en-US" sz="2449"/>
              <a:t> al </a:t>
            </a:r>
            <a:r>
              <a:rPr lang="en-US" sz="2449" err="1"/>
              <a:t>een</a:t>
            </a:r>
            <a:r>
              <a:rPr lang="en-US" sz="2449"/>
              <a:t> </a:t>
            </a:r>
            <a:r>
              <a:rPr lang="en-US" sz="2449" err="1"/>
              <a:t>enorm</a:t>
            </a:r>
            <a:r>
              <a:rPr lang="en-US" sz="2449"/>
              <a:t> </a:t>
            </a:r>
            <a:r>
              <a:rPr lang="en-US" sz="2449" err="1"/>
              <a:t>verschil</a:t>
            </a:r>
            <a:r>
              <a:rPr lang="en-US" sz="2449"/>
              <a:t> </a:t>
            </a:r>
            <a:r>
              <a:rPr lang="en-US" sz="2449" err="1"/>
              <a:t>maken</a:t>
            </a:r>
            <a:endParaRPr lang="en-US" sz="2449"/>
          </a:p>
        </p:txBody>
      </p:sp>
      <p:sp>
        <p:nvSpPr>
          <p:cNvPr id="11" name="TextBox 26">
            <a:extLst>
              <a:ext uri="{FF2B5EF4-FFF2-40B4-BE49-F238E27FC236}">
                <a16:creationId xmlns:a16="http://schemas.microsoft.com/office/drawing/2014/main" id="{2D115293-5F13-435F-9600-77CECC0B0797}"/>
              </a:ext>
            </a:extLst>
          </p:cNvPr>
          <p:cNvSpPr txBox="1">
            <a:spLocks/>
          </p:cNvSpPr>
          <p:nvPr/>
        </p:nvSpPr>
        <p:spPr>
          <a:xfrm>
            <a:off x="883208" y="4661594"/>
            <a:ext cx="10394486" cy="1008616"/>
          </a:xfrm>
          <a:prstGeom prst="rect">
            <a:avLst/>
          </a:prstGeom>
          <a:solidFill>
            <a:schemeClr val="bg2"/>
          </a:solidFill>
          <a:ln w="9525">
            <a:noFill/>
          </a:ln>
        </p:spPr>
        <p:txBody>
          <a:bodyPr vert="horz" wrap="square" lIns="186593" tIns="46649" rIns="46649" bIns="46649" rtlCol="0" anchor="ctr" anchorCtr="0">
            <a:noAutofit/>
          </a:bodyPr>
          <a:lstStyle>
            <a:defPPr>
              <a:defRPr lang="en-US"/>
            </a:defPPr>
            <a:lvl1pPr lvl="0" indent="0" defTabSz="895350">
              <a:buClr>
                <a:srgbClr val="003C54"/>
              </a:buClr>
              <a:buSzPct val="100000"/>
              <a:defRPr sz="2400" b="1" baseline="0">
                <a:solidFill>
                  <a:schemeClr val="accent4"/>
                </a:solidFill>
                <a:cs typeface="Arial"/>
              </a:defRPr>
            </a:lvl1pPr>
            <a:lvl2pPr marL="194400" lvl="1" indent="-190800" defTabSz="895350">
              <a:buClr>
                <a:schemeClr val="tx2"/>
              </a:buClr>
              <a:buSzPct val="125000"/>
              <a:buFont typeface="Arial" charset="0"/>
              <a:buChar char="▪"/>
              <a:defRPr baseline="0"/>
            </a:lvl2pPr>
            <a:lvl3pPr marL="446400" lvl="2" indent="-248400" defTabSz="895350">
              <a:buClr>
                <a:schemeClr val="tx2"/>
              </a:buClr>
              <a:buSzPct val="120000"/>
              <a:buFont typeface="Arial" charset="0"/>
              <a:buChar char="–"/>
              <a:defRPr baseline="0"/>
            </a:lvl3pPr>
            <a:lvl4pPr marL="615600" lvl="3" indent="-154800" defTabSz="895350">
              <a:buClr>
                <a:schemeClr val="tx2"/>
              </a:buClr>
              <a:buSzPct val="120000"/>
              <a:buFont typeface="Arial" charset="0"/>
              <a:buChar char="▫"/>
              <a:defRPr baseline="0"/>
            </a:lvl4pPr>
            <a:lvl5pPr marL="748800" lvl="4" indent="-129600" defTabSz="895350">
              <a:buClr>
                <a:schemeClr val="tx2"/>
              </a:buClr>
              <a:buSzPct val="89000"/>
              <a:buFont typeface="Arial" charset="0"/>
              <a:buChar char="-"/>
              <a:defRPr baseline="0"/>
            </a:lvl5pPr>
            <a:lvl6pPr marL="999794" indent="-173575" defTabSz="1193860" fontAlgn="base">
              <a:spcBef>
                <a:spcPct val="0"/>
              </a:spcBef>
              <a:spcAft>
                <a:spcPct val="0"/>
              </a:spcAft>
              <a:buClr>
                <a:schemeClr val="tx2"/>
              </a:buClr>
              <a:buSzPct val="89000"/>
              <a:buFont typeface="Arial" charset="0"/>
              <a:buChar char="-"/>
              <a:defRPr sz="2133" baseline="0"/>
            </a:lvl6pPr>
            <a:lvl7pPr marL="999794" indent="-173575" defTabSz="1193860" fontAlgn="base">
              <a:spcBef>
                <a:spcPct val="0"/>
              </a:spcBef>
              <a:spcAft>
                <a:spcPct val="0"/>
              </a:spcAft>
              <a:buClr>
                <a:schemeClr val="tx2"/>
              </a:buClr>
              <a:buSzPct val="89000"/>
              <a:buFont typeface="Arial" charset="0"/>
              <a:buChar char="-"/>
              <a:defRPr sz="2133" baseline="0"/>
            </a:lvl7pPr>
            <a:lvl8pPr marL="999794" indent="-173575" defTabSz="1193860" fontAlgn="base">
              <a:spcBef>
                <a:spcPct val="0"/>
              </a:spcBef>
              <a:spcAft>
                <a:spcPct val="0"/>
              </a:spcAft>
              <a:buClr>
                <a:schemeClr val="tx2"/>
              </a:buClr>
              <a:buSzPct val="89000"/>
              <a:buFont typeface="Arial" charset="0"/>
              <a:buChar char="-"/>
              <a:defRPr sz="2133" baseline="0"/>
            </a:lvl8pPr>
            <a:lvl9pPr marL="999794" indent="-173575" defTabSz="1193860" fontAlgn="base">
              <a:spcBef>
                <a:spcPct val="0"/>
              </a:spcBef>
              <a:spcAft>
                <a:spcPct val="0"/>
              </a:spcAft>
              <a:buClr>
                <a:schemeClr val="tx2"/>
              </a:buClr>
              <a:buSzPct val="89000"/>
              <a:buFont typeface="Arial" charset="0"/>
              <a:buChar char="-"/>
              <a:defRPr sz="2133" baseline="0"/>
            </a:lvl9pPr>
          </a:lstStyle>
          <a:p>
            <a:r>
              <a:rPr lang="en-US" err="1"/>
              <a:t>Wij</a:t>
            </a:r>
            <a:r>
              <a:rPr lang="en-US"/>
              <a:t> </a:t>
            </a:r>
            <a:r>
              <a:rPr lang="en-US" err="1"/>
              <a:t>denken</a:t>
            </a:r>
            <a:r>
              <a:rPr lang="en-US"/>
              <a:t> </a:t>
            </a:r>
            <a:r>
              <a:rPr lang="en-US" err="1"/>
              <a:t>graag</a:t>
            </a:r>
            <a:r>
              <a:rPr lang="en-US"/>
              <a:t> mee en </a:t>
            </a:r>
            <a:r>
              <a:rPr lang="en-US" err="1"/>
              <a:t>kijken</a:t>
            </a:r>
            <a:r>
              <a:rPr lang="en-US"/>
              <a:t> </a:t>
            </a:r>
            <a:r>
              <a:rPr lang="en-US" err="1"/>
              <a:t>samen</a:t>
            </a:r>
            <a:r>
              <a:rPr lang="en-US"/>
              <a:t> met </a:t>
            </a:r>
            <a:r>
              <a:rPr lang="en-US" err="1"/>
              <a:t>jou</a:t>
            </a:r>
            <a:r>
              <a:rPr lang="en-US"/>
              <a:t> wat er </a:t>
            </a:r>
            <a:r>
              <a:rPr lang="en-US" err="1"/>
              <a:t>mogelijk</a:t>
            </a:r>
            <a:r>
              <a:rPr lang="en-US"/>
              <a:t> is</a:t>
            </a:r>
          </a:p>
        </p:txBody>
      </p:sp>
      <p:sp>
        <p:nvSpPr>
          <p:cNvPr id="13" name="TextBox 25">
            <a:extLst>
              <a:ext uri="{FF2B5EF4-FFF2-40B4-BE49-F238E27FC236}">
                <a16:creationId xmlns:a16="http://schemas.microsoft.com/office/drawing/2014/main" id="{DD5CD05A-E656-4692-A754-AC56D8CD0711}"/>
              </a:ext>
            </a:extLst>
          </p:cNvPr>
          <p:cNvSpPr txBox="1">
            <a:spLocks/>
          </p:cNvSpPr>
          <p:nvPr/>
        </p:nvSpPr>
        <p:spPr>
          <a:xfrm>
            <a:off x="883208" y="1640792"/>
            <a:ext cx="10394486" cy="844587"/>
          </a:xfrm>
          <a:prstGeom prst="rect">
            <a:avLst/>
          </a:prstGeom>
          <a:solidFill>
            <a:schemeClr val="bg2"/>
          </a:solidFill>
          <a:ln w="9525">
            <a:noFill/>
          </a:ln>
        </p:spPr>
        <p:txBody>
          <a:bodyPr vert="horz" wrap="square" lIns="186593" tIns="46649" rIns="46649" bIns="46649" rtlCol="0" anchor="ctr" anchorCtr="0">
            <a:noAutofit/>
          </a:bodyPr>
          <a:lstStyle>
            <a:defPPr>
              <a:defRPr lang="en-US"/>
            </a:defPPr>
            <a:lvl1pPr lvl="0" indent="0" defTabSz="895350">
              <a:buClr>
                <a:srgbClr val="003C54"/>
              </a:buClr>
              <a:buSzPct val="100000"/>
              <a:defRPr sz="2400" b="1" baseline="0">
                <a:solidFill>
                  <a:schemeClr val="accent4"/>
                </a:solidFill>
                <a:cs typeface="Arial"/>
              </a:defRPr>
            </a:lvl1pPr>
            <a:lvl2pPr marL="194400" lvl="1" indent="-190800" defTabSz="895350">
              <a:buClr>
                <a:schemeClr val="tx2"/>
              </a:buClr>
              <a:buSzPct val="125000"/>
              <a:buFont typeface="Arial" charset="0"/>
              <a:buChar char="▪"/>
              <a:defRPr baseline="0"/>
            </a:lvl2pPr>
            <a:lvl3pPr marL="446400" lvl="2" indent="-248400" defTabSz="895350">
              <a:buClr>
                <a:schemeClr val="tx2"/>
              </a:buClr>
              <a:buSzPct val="120000"/>
              <a:buFont typeface="Arial" charset="0"/>
              <a:buChar char="–"/>
              <a:defRPr baseline="0"/>
            </a:lvl3pPr>
            <a:lvl4pPr marL="615600" lvl="3" indent="-154800" defTabSz="895350">
              <a:buClr>
                <a:schemeClr val="tx2"/>
              </a:buClr>
              <a:buSzPct val="120000"/>
              <a:buFont typeface="Arial" charset="0"/>
              <a:buChar char="▫"/>
              <a:defRPr baseline="0"/>
            </a:lvl4pPr>
            <a:lvl5pPr marL="748800" lvl="4" indent="-129600" defTabSz="895350">
              <a:buClr>
                <a:schemeClr val="tx2"/>
              </a:buClr>
              <a:buSzPct val="89000"/>
              <a:buFont typeface="Arial" charset="0"/>
              <a:buChar char="-"/>
              <a:defRPr baseline="0"/>
            </a:lvl5pPr>
            <a:lvl6pPr marL="999794" indent="-173575" defTabSz="1193860" fontAlgn="base">
              <a:spcBef>
                <a:spcPct val="0"/>
              </a:spcBef>
              <a:spcAft>
                <a:spcPct val="0"/>
              </a:spcAft>
              <a:buClr>
                <a:schemeClr val="tx2"/>
              </a:buClr>
              <a:buSzPct val="89000"/>
              <a:buFont typeface="Arial" charset="0"/>
              <a:buChar char="-"/>
              <a:defRPr sz="2133" baseline="0"/>
            </a:lvl6pPr>
            <a:lvl7pPr marL="999794" indent="-173575" defTabSz="1193860" fontAlgn="base">
              <a:spcBef>
                <a:spcPct val="0"/>
              </a:spcBef>
              <a:spcAft>
                <a:spcPct val="0"/>
              </a:spcAft>
              <a:buClr>
                <a:schemeClr val="tx2"/>
              </a:buClr>
              <a:buSzPct val="89000"/>
              <a:buFont typeface="Arial" charset="0"/>
              <a:buChar char="-"/>
              <a:defRPr sz="2133" baseline="0"/>
            </a:lvl7pPr>
            <a:lvl8pPr marL="999794" indent="-173575" defTabSz="1193860" fontAlgn="base">
              <a:spcBef>
                <a:spcPct val="0"/>
              </a:spcBef>
              <a:spcAft>
                <a:spcPct val="0"/>
              </a:spcAft>
              <a:buClr>
                <a:schemeClr val="tx2"/>
              </a:buClr>
              <a:buSzPct val="89000"/>
              <a:buFont typeface="Arial" charset="0"/>
              <a:buChar char="-"/>
              <a:defRPr sz="2133" baseline="0"/>
            </a:lvl8pPr>
            <a:lvl9pPr marL="999794" indent="-173575" defTabSz="1193860" fontAlgn="base">
              <a:spcBef>
                <a:spcPct val="0"/>
              </a:spcBef>
              <a:spcAft>
                <a:spcPct val="0"/>
              </a:spcAft>
              <a:buClr>
                <a:schemeClr val="tx2"/>
              </a:buClr>
              <a:buSzPct val="89000"/>
              <a:buFont typeface="Arial" charset="0"/>
              <a:buChar char="-"/>
              <a:defRPr sz="2133" baseline="0"/>
            </a:lvl9pPr>
          </a:lstStyle>
          <a:p>
            <a:r>
              <a:rPr lang="en-US" sz="2449" err="1"/>
              <a:t>Iedereen</a:t>
            </a:r>
            <a:r>
              <a:rPr lang="en-US" sz="2449"/>
              <a:t> </a:t>
            </a:r>
            <a:r>
              <a:rPr lang="en-US" sz="2449" err="1"/>
              <a:t>maakt</a:t>
            </a:r>
            <a:r>
              <a:rPr lang="en-US" sz="2449"/>
              <a:t> </a:t>
            </a:r>
            <a:r>
              <a:rPr lang="en-US" sz="2449" err="1"/>
              <a:t>natuurlijk</a:t>
            </a:r>
            <a:r>
              <a:rPr lang="en-US" sz="2449"/>
              <a:t> </a:t>
            </a:r>
            <a:r>
              <a:rPr lang="en-US" sz="2449" err="1"/>
              <a:t>zijn</a:t>
            </a:r>
            <a:r>
              <a:rPr lang="en-US" sz="2449"/>
              <a:t> eigen </a:t>
            </a:r>
            <a:r>
              <a:rPr lang="en-US" sz="2449" err="1"/>
              <a:t>keuze</a:t>
            </a:r>
            <a:r>
              <a:rPr lang="en-US" sz="2449"/>
              <a:t>, </a:t>
            </a:r>
            <a:r>
              <a:rPr lang="en-US" sz="2449" err="1"/>
              <a:t>zolang</a:t>
            </a:r>
            <a:r>
              <a:rPr lang="en-US" sz="2449"/>
              <a:t> </a:t>
            </a:r>
            <a:r>
              <a:rPr lang="en-US" sz="2449" err="1"/>
              <a:t>dat</a:t>
            </a:r>
            <a:r>
              <a:rPr lang="en-US" sz="2449"/>
              <a:t> maar </a:t>
            </a:r>
            <a:r>
              <a:rPr lang="en-US" sz="2449" err="1"/>
              <a:t>een</a:t>
            </a:r>
            <a:r>
              <a:rPr lang="en-US" sz="2449"/>
              <a:t> </a:t>
            </a:r>
            <a:r>
              <a:rPr lang="en-US" sz="2449" err="1"/>
              <a:t>bewuste</a:t>
            </a:r>
            <a:r>
              <a:rPr lang="en-US" sz="2449"/>
              <a:t> </a:t>
            </a:r>
            <a:r>
              <a:rPr lang="en-US" sz="2449" err="1"/>
              <a:t>keuze</a:t>
            </a:r>
            <a:r>
              <a:rPr lang="en-US" sz="2449"/>
              <a:t> is</a:t>
            </a:r>
          </a:p>
        </p:txBody>
      </p:sp>
    </p:spTree>
    <p:custDataLst>
      <p:tags r:id="rId2"/>
    </p:custDataLst>
    <p:extLst>
      <p:ext uri="{BB962C8B-B14F-4D97-AF65-F5344CB8AC3E}">
        <p14:creationId xmlns:p14="http://schemas.microsoft.com/office/powerpoint/2010/main" val="12534017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Rectangle 7">
            <a:extLst>
              <a:ext uri="{FF2B5EF4-FFF2-40B4-BE49-F238E27FC236}">
                <a16:creationId xmlns:a16="http://schemas.microsoft.com/office/drawing/2014/main" id="{C43BFA4F-126A-4347-A52A-61EF4521CF68}"/>
              </a:ext>
            </a:extLst>
          </p:cNvPr>
          <p:cNvSpPr txBox="1">
            <a:spLocks/>
          </p:cNvSpPr>
          <p:nvPr>
            <p:custDataLst>
              <p:tags r:id="rId2"/>
            </p:custDataLst>
          </p:nvPr>
        </p:nvSpPr>
        <p:spPr>
          <a:xfrm>
            <a:off x="1289433" y="1600340"/>
            <a:ext cx="10300767" cy="1446410"/>
          </a:xfrm>
          <a:prstGeom prst="rect">
            <a:avLst/>
          </a:prstGeom>
          <a:solidFill>
            <a:schemeClr val="bg2"/>
          </a:solidFill>
          <a:ln w="12700">
            <a:noFill/>
          </a:ln>
        </p:spPr>
        <p:txBody>
          <a:bodyPr vert="horz" lIns="108000" tIns="77748" rIns="900000" bIns="77748" rtlCol="0" anchor="ctr" anchorCtr="0">
            <a:noAutofit/>
          </a:bodyPr>
          <a:lstStyle>
            <a:lvl1pPr marL="0" lvl="0" indent="0" defTabSz="895350" eaLnBrk="1" latinLnBrk="0" hangingPunct="1">
              <a:buClr>
                <a:schemeClr val="tx2"/>
              </a:buClr>
              <a:buSzPct val="100000"/>
              <a:defRPr sz="1400" baseline="0">
                <a:latin typeface="+mn-lt"/>
              </a:defRPr>
            </a:lvl1pPr>
            <a:lvl2pPr marL="193675" lvl="1" indent="-192088" defTabSz="895350" eaLnBrk="1" latinLnBrk="0" hangingPunct="1">
              <a:buClr>
                <a:schemeClr val="tx2"/>
              </a:buClr>
              <a:buSzPct val="125000"/>
              <a:buFont typeface="Arial" charset="0"/>
              <a:buChar char="▪"/>
              <a:defRPr sz="1400" baseline="0">
                <a:latin typeface="+mn-lt"/>
              </a:defRPr>
            </a:lvl2pPr>
            <a:lvl3pPr marL="457200" lvl="2" indent="-261938" defTabSz="895350" eaLnBrk="1" latinLnBrk="0" hangingPunct="1">
              <a:buClr>
                <a:schemeClr val="tx2"/>
              </a:buClr>
              <a:buSzPct val="120000"/>
              <a:buFont typeface="Arial" charset="0"/>
              <a:buChar char="–"/>
              <a:defRPr sz="1400" baseline="0">
                <a:latin typeface="+mn-lt"/>
              </a:defRPr>
            </a:lvl3pPr>
            <a:lvl4pPr marL="614363" lvl="3" indent="-155575" defTabSz="895350" eaLnBrk="1" latinLnBrk="0" hangingPunct="1">
              <a:buClr>
                <a:schemeClr val="tx2"/>
              </a:buClr>
              <a:buSzPct val="120000"/>
              <a:buFont typeface="Arial" charset="0"/>
              <a:buChar char="▫"/>
              <a:defRPr sz="1400" baseline="0">
                <a:latin typeface="+mn-lt"/>
              </a:defRPr>
            </a:lvl4pPr>
            <a:lvl5pPr marL="749808" lvl="4" indent="-130175" defTabSz="895350" eaLnBrk="1" latinLnBrk="0" hangingPunct="1">
              <a:buClr>
                <a:schemeClr val="tx2"/>
              </a:buClr>
              <a:buSzPct val="89000"/>
              <a:buFont typeface="Arial" charset="0"/>
              <a:buChar char="-"/>
              <a:defRPr sz="1400"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1074738" marR="0" lvl="1" indent="-290513" algn="l" defTabSz="877533" rtl="0" eaLnBrk="1" fontAlgn="auto" latinLnBrk="0" hangingPunct="1">
              <a:lnSpc>
                <a:spcPct val="100000"/>
              </a:lnSpc>
              <a:spcBef>
                <a:spcPts val="0"/>
              </a:spcBef>
              <a:spcAft>
                <a:spcPts val="0"/>
              </a:spcAft>
              <a:buClr>
                <a:srgbClr val="003C54"/>
              </a:buClr>
              <a:buSzPct val="100000"/>
              <a:buFont typeface="Arial" pitchFamily="34" charset="0"/>
              <a:buChar char="•"/>
              <a:tabLst/>
              <a:defRPr/>
            </a:pPr>
            <a:endParaRPr kumimoji="0" lang="nl-NL" sz="1600" b="0" i="0" u="none" strike="noStrike" kern="1200" cap="none" spc="0" normalizeH="0" baseline="0" noProof="0">
              <a:ln>
                <a:noFill/>
              </a:ln>
              <a:solidFill>
                <a:srgbClr val="FF0000"/>
              </a:solidFill>
              <a:effectLst/>
              <a:uLnTx/>
              <a:uFillTx/>
              <a:latin typeface="Arial"/>
              <a:ea typeface="ＭＳ Ｐゴシック"/>
              <a:cs typeface="+mn-cs"/>
            </a:endParaRPr>
          </a:p>
        </p:txBody>
      </p:sp>
      <p:sp>
        <p:nvSpPr>
          <p:cNvPr id="96" name="Rectangle 7">
            <a:extLst>
              <a:ext uri="{FF2B5EF4-FFF2-40B4-BE49-F238E27FC236}">
                <a16:creationId xmlns:a16="http://schemas.microsoft.com/office/drawing/2014/main" id="{0366D1DF-3D06-4B19-AE90-D66E4BA2C551}"/>
              </a:ext>
            </a:extLst>
          </p:cNvPr>
          <p:cNvSpPr txBox="1">
            <a:spLocks/>
          </p:cNvSpPr>
          <p:nvPr>
            <p:custDataLst>
              <p:tags r:id="rId3"/>
            </p:custDataLst>
          </p:nvPr>
        </p:nvSpPr>
        <p:spPr>
          <a:xfrm>
            <a:off x="1319534" y="3283185"/>
            <a:ext cx="10300767" cy="1446410"/>
          </a:xfrm>
          <a:prstGeom prst="rect">
            <a:avLst/>
          </a:prstGeom>
          <a:solidFill>
            <a:schemeClr val="bg2"/>
          </a:solidFill>
          <a:ln w="12700">
            <a:noFill/>
          </a:ln>
        </p:spPr>
        <p:txBody>
          <a:bodyPr vert="horz" lIns="108000" tIns="77748" rIns="900000" bIns="77748" rtlCol="0" anchor="ctr" anchorCtr="0">
            <a:noAutofit/>
          </a:bodyPr>
          <a:lstStyle>
            <a:lvl1pPr marL="0" lvl="0" indent="0" defTabSz="895350" eaLnBrk="1" latinLnBrk="0" hangingPunct="1">
              <a:buClr>
                <a:schemeClr val="tx2"/>
              </a:buClr>
              <a:buSzPct val="100000"/>
              <a:defRPr sz="1400" baseline="0">
                <a:latin typeface="+mn-lt"/>
              </a:defRPr>
            </a:lvl1pPr>
            <a:lvl2pPr marL="193675" lvl="1" indent="-192088" defTabSz="895350" eaLnBrk="1" latinLnBrk="0" hangingPunct="1">
              <a:buClr>
                <a:schemeClr val="tx2"/>
              </a:buClr>
              <a:buSzPct val="125000"/>
              <a:buFont typeface="Arial" charset="0"/>
              <a:buChar char="▪"/>
              <a:defRPr sz="1400" baseline="0">
                <a:latin typeface="+mn-lt"/>
              </a:defRPr>
            </a:lvl2pPr>
            <a:lvl3pPr marL="457200" lvl="2" indent="-261938" defTabSz="895350" eaLnBrk="1" latinLnBrk="0" hangingPunct="1">
              <a:buClr>
                <a:schemeClr val="tx2"/>
              </a:buClr>
              <a:buSzPct val="120000"/>
              <a:buFont typeface="Arial" charset="0"/>
              <a:buChar char="–"/>
              <a:defRPr sz="1400" baseline="0">
                <a:latin typeface="+mn-lt"/>
              </a:defRPr>
            </a:lvl3pPr>
            <a:lvl4pPr marL="614363" lvl="3" indent="-155575" defTabSz="895350" eaLnBrk="1" latinLnBrk="0" hangingPunct="1">
              <a:buClr>
                <a:schemeClr val="tx2"/>
              </a:buClr>
              <a:buSzPct val="120000"/>
              <a:buFont typeface="Arial" charset="0"/>
              <a:buChar char="▫"/>
              <a:defRPr sz="1400" baseline="0">
                <a:latin typeface="+mn-lt"/>
              </a:defRPr>
            </a:lvl4pPr>
            <a:lvl5pPr marL="749808" lvl="4" indent="-130175" defTabSz="895350" eaLnBrk="1" latinLnBrk="0" hangingPunct="1">
              <a:buClr>
                <a:schemeClr val="tx2"/>
              </a:buClr>
              <a:buSzPct val="89000"/>
              <a:buFont typeface="Arial" charset="0"/>
              <a:buChar char="-"/>
              <a:defRPr sz="1400"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1074738" marR="0" lvl="1" indent="-290513" algn="l" defTabSz="877533" rtl="0" eaLnBrk="1" fontAlgn="auto" latinLnBrk="0" hangingPunct="1">
              <a:lnSpc>
                <a:spcPct val="100000"/>
              </a:lnSpc>
              <a:spcBef>
                <a:spcPts val="0"/>
              </a:spcBef>
              <a:spcAft>
                <a:spcPts val="0"/>
              </a:spcAft>
              <a:buClr>
                <a:srgbClr val="003C54"/>
              </a:buClr>
              <a:buSzPct val="100000"/>
              <a:buFont typeface="Arial" pitchFamily="34" charset="0"/>
              <a:buChar char="•"/>
              <a:tabLst/>
              <a:defRPr/>
            </a:pPr>
            <a:endParaRPr kumimoji="0" lang="nl-NL" sz="1600" b="0" i="0" u="none" strike="noStrike" kern="1200" cap="none" spc="0" normalizeH="0" baseline="0" noProof="0">
              <a:ln>
                <a:noFill/>
              </a:ln>
              <a:solidFill>
                <a:srgbClr val="FF0000"/>
              </a:solidFill>
              <a:effectLst/>
              <a:uLnTx/>
              <a:uFillTx/>
              <a:latin typeface="Arial"/>
              <a:ea typeface="ＭＳ Ｐゴシック"/>
              <a:cs typeface="+mn-cs"/>
            </a:endParaRPr>
          </a:p>
        </p:txBody>
      </p:sp>
      <p:graphicFrame>
        <p:nvGraphicFramePr>
          <p:cNvPr id="4" name="Object 3" hidden="1">
            <a:extLst>
              <a:ext uri="{FF2B5EF4-FFF2-40B4-BE49-F238E27FC236}">
                <a16:creationId xmlns:a16="http://schemas.microsoft.com/office/drawing/2014/main" id="{EE09FEDD-0DFA-462E-BC8E-806956F1BF67}"/>
              </a:ext>
            </a:extLst>
          </p:cNvPr>
          <p:cNvGraphicFramePr>
            <a:graphicFrameLocks noChangeAspect="1"/>
          </p:cNvGraphicFramePr>
          <p:nvPr>
            <p:custDataLst>
              <p:tags r:id="rId4"/>
            </p:custDataLst>
          </p:nvPr>
        </p:nvGraphicFramePr>
        <p:xfrm>
          <a:off x="1711" y="1621"/>
          <a:ext cx="1620" cy="1620"/>
        </p:xfrm>
        <a:graphic>
          <a:graphicData uri="http://schemas.openxmlformats.org/presentationml/2006/ole">
            <mc:AlternateContent xmlns:mc="http://schemas.openxmlformats.org/markup-compatibility/2006">
              <mc:Choice xmlns:v="urn:schemas-microsoft-com:vml" Requires="v">
                <p:oleObj spid="_x0000_s20482" name="think-cell Slide" r:id="rId12" imgW="225" imgH="225" progId="TCLayout.ActiveDocument.1">
                  <p:embed/>
                </p:oleObj>
              </mc:Choice>
              <mc:Fallback>
                <p:oleObj name="think-cell Slide" r:id="rId12" imgW="225" imgH="225" progId="TCLayout.ActiveDocument.1">
                  <p:embed/>
                  <p:pic>
                    <p:nvPicPr>
                      <p:cNvPr id="4" name="Object 3" hidden="1">
                        <a:extLst>
                          <a:ext uri="{FF2B5EF4-FFF2-40B4-BE49-F238E27FC236}">
                            <a16:creationId xmlns:a16="http://schemas.microsoft.com/office/drawing/2014/main" id="{EE09FEDD-0DFA-462E-BC8E-806956F1BF67}"/>
                          </a:ext>
                        </a:extLst>
                      </p:cNvPr>
                      <p:cNvPicPr/>
                      <p:nvPr/>
                    </p:nvPicPr>
                    <p:blipFill>
                      <a:blip r:embed="rId13"/>
                      <a:stretch>
                        <a:fillRect/>
                      </a:stretch>
                    </p:blipFill>
                    <p:spPr>
                      <a:xfrm>
                        <a:off x="1711" y="1621"/>
                        <a:ext cx="1620" cy="1620"/>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3178BB0E-3D2D-4065-AD99-9C53C2680E58}"/>
              </a:ext>
            </a:extLst>
          </p:cNvPr>
          <p:cNvSpPr/>
          <p:nvPr>
            <p:custDataLst>
              <p:tags r:id="rId5"/>
            </p:custDataLst>
          </p:nvPr>
        </p:nvSpPr>
        <p:spPr>
          <a:xfrm>
            <a:off x="90" y="1"/>
            <a:ext cx="161974" cy="161974"/>
          </a:xfrm>
          <a:prstGeom prst="rect">
            <a:avLst/>
          </a:pr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2857" b="0" i="0" u="none" strike="noStrike" kern="1200" cap="none" spc="0" normalizeH="0" baseline="0" noProof="0" err="1">
              <a:ln>
                <a:noFill/>
              </a:ln>
              <a:solidFill>
                <a:srgbClr val="000000"/>
              </a:solidFill>
              <a:effectLst/>
              <a:uLnTx/>
              <a:uFillTx/>
              <a:latin typeface="Andada" panose="02000000000000000000" pitchFamily="50" charset="0"/>
              <a:ea typeface="ＭＳ Ｐゴシック" panose="020B0600070205080204" pitchFamily="34" charset="-128"/>
              <a:cs typeface="+mn-cs"/>
              <a:sym typeface="Andada" panose="02000000000000000000" pitchFamily="50" charset="0"/>
            </a:endParaRPr>
          </a:p>
        </p:txBody>
      </p:sp>
      <p:sp>
        <p:nvSpPr>
          <p:cNvPr id="33" name="Title 1">
            <a:extLst>
              <a:ext uri="{FF2B5EF4-FFF2-40B4-BE49-F238E27FC236}">
                <a16:creationId xmlns:a16="http://schemas.microsoft.com/office/drawing/2014/main" id="{90303A2D-907D-4842-9C1A-AAEFEBED1DE6}"/>
              </a:ext>
            </a:extLst>
          </p:cNvPr>
          <p:cNvSpPr>
            <a:spLocks noGrp="1"/>
          </p:cNvSpPr>
          <p:nvPr>
            <p:ph type="title"/>
          </p:nvPr>
        </p:nvSpPr>
        <p:spPr>
          <a:xfrm>
            <a:off x="737062" y="638101"/>
            <a:ext cx="10894499" cy="439633"/>
          </a:xfrm>
        </p:spPr>
        <p:txBody>
          <a:bodyPr/>
          <a:lstStyle/>
          <a:p>
            <a:r>
              <a:rPr lang="en-US" sz="2850" dirty="0" err="1"/>
              <a:t>Waarom</a:t>
            </a:r>
            <a:r>
              <a:rPr lang="en-US" sz="2850" dirty="0"/>
              <a:t> </a:t>
            </a:r>
            <a:r>
              <a:rPr lang="en-US" sz="2850" dirty="0" err="1"/>
              <a:t>doet</a:t>
            </a:r>
            <a:r>
              <a:rPr lang="en-US" sz="2850" dirty="0"/>
              <a:t> xxx mee </a:t>
            </a:r>
            <a:r>
              <a:rPr lang="en-US" sz="2850" dirty="0" err="1"/>
              <a:t>aan</a:t>
            </a:r>
            <a:r>
              <a:rPr lang="en-US" sz="2850" dirty="0"/>
              <a:t> Het </a:t>
            </a:r>
            <a:r>
              <a:rPr lang="en-US" sz="2850" dirty="0" err="1"/>
              <a:t>Potentieel</a:t>
            </a:r>
            <a:r>
              <a:rPr lang="en-US" sz="2850" dirty="0"/>
              <a:t> </a:t>
            </a:r>
            <a:r>
              <a:rPr lang="en-US" sz="2850" dirty="0" err="1"/>
              <a:t>Pakken</a:t>
            </a:r>
            <a:r>
              <a:rPr lang="en-US" sz="2850" dirty="0"/>
              <a:t>?</a:t>
            </a:r>
          </a:p>
        </p:txBody>
      </p:sp>
      <p:sp>
        <p:nvSpPr>
          <p:cNvPr id="84" name="Rectangle 7">
            <a:extLst>
              <a:ext uri="{FF2B5EF4-FFF2-40B4-BE49-F238E27FC236}">
                <a16:creationId xmlns:a16="http://schemas.microsoft.com/office/drawing/2014/main" id="{6D52FE91-71F4-8145-9F2B-4D7961464123}"/>
              </a:ext>
            </a:extLst>
          </p:cNvPr>
          <p:cNvSpPr txBox="1">
            <a:spLocks/>
          </p:cNvSpPr>
          <p:nvPr>
            <p:custDataLst>
              <p:tags r:id="rId6"/>
            </p:custDataLst>
          </p:nvPr>
        </p:nvSpPr>
        <p:spPr>
          <a:xfrm>
            <a:off x="1341069" y="4950682"/>
            <a:ext cx="10300767" cy="1446410"/>
          </a:xfrm>
          <a:prstGeom prst="rect">
            <a:avLst/>
          </a:prstGeom>
          <a:solidFill>
            <a:schemeClr val="bg2"/>
          </a:solidFill>
          <a:ln w="12700">
            <a:noFill/>
          </a:ln>
        </p:spPr>
        <p:txBody>
          <a:bodyPr vert="horz" lIns="108000" tIns="77748" rIns="900000" bIns="77748" rtlCol="0" anchor="ctr" anchorCtr="0">
            <a:noAutofit/>
          </a:bodyPr>
          <a:lstStyle>
            <a:lvl1pPr marL="0" lvl="0" indent="0" defTabSz="895350" eaLnBrk="1" latinLnBrk="0" hangingPunct="1">
              <a:buClr>
                <a:schemeClr val="tx2"/>
              </a:buClr>
              <a:buSzPct val="100000"/>
              <a:defRPr sz="1400" baseline="0">
                <a:latin typeface="+mn-lt"/>
              </a:defRPr>
            </a:lvl1pPr>
            <a:lvl2pPr marL="193675" lvl="1" indent="-192088" defTabSz="895350" eaLnBrk="1" latinLnBrk="0" hangingPunct="1">
              <a:buClr>
                <a:schemeClr val="tx2"/>
              </a:buClr>
              <a:buSzPct val="125000"/>
              <a:buFont typeface="Arial" charset="0"/>
              <a:buChar char="▪"/>
              <a:defRPr sz="1400" baseline="0">
                <a:latin typeface="+mn-lt"/>
              </a:defRPr>
            </a:lvl2pPr>
            <a:lvl3pPr marL="457200" lvl="2" indent="-261938" defTabSz="895350" eaLnBrk="1" latinLnBrk="0" hangingPunct="1">
              <a:buClr>
                <a:schemeClr val="tx2"/>
              </a:buClr>
              <a:buSzPct val="120000"/>
              <a:buFont typeface="Arial" charset="0"/>
              <a:buChar char="–"/>
              <a:defRPr sz="1400" baseline="0">
                <a:latin typeface="+mn-lt"/>
              </a:defRPr>
            </a:lvl3pPr>
            <a:lvl4pPr marL="614363" lvl="3" indent="-155575" defTabSz="895350" eaLnBrk="1" latinLnBrk="0" hangingPunct="1">
              <a:buClr>
                <a:schemeClr val="tx2"/>
              </a:buClr>
              <a:buSzPct val="120000"/>
              <a:buFont typeface="Arial" charset="0"/>
              <a:buChar char="▫"/>
              <a:defRPr sz="1400" baseline="0">
                <a:latin typeface="+mn-lt"/>
              </a:defRPr>
            </a:lvl4pPr>
            <a:lvl5pPr marL="749808" lvl="4" indent="-130175" defTabSz="895350" eaLnBrk="1" latinLnBrk="0" hangingPunct="1">
              <a:buClr>
                <a:schemeClr val="tx2"/>
              </a:buClr>
              <a:buSzPct val="89000"/>
              <a:buFont typeface="Arial" charset="0"/>
              <a:buChar char="-"/>
              <a:defRPr sz="1400"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1074738" marR="0" lvl="1" indent="-290513" algn="l" defTabSz="877533" rtl="0" eaLnBrk="1" fontAlgn="auto" latinLnBrk="0" hangingPunct="1">
              <a:lnSpc>
                <a:spcPct val="100000"/>
              </a:lnSpc>
              <a:spcBef>
                <a:spcPts val="0"/>
              </a:spcBef>
              <a:spcAft>
                <a:spcPts val="0"/>
              </a:spcAft>
              <a:buClr>
                <a:srgbClr val="003C54"/>
              </a:buClr>
              <a:buSzPct val="100000"/>
              <a:buFont typeface="Arial" pitchFamily="34" charset="0"/>
              <a:buChar char="•"/>
              <a:tabLst/>
              <a:defRPr/>
            </a:pPr>
            <a:endParaRPr kumimoji="0" lang="nl-NL" sz="1600" b="0" i="0" u="none" strike="noStrike" kern="1200" cap="none" spc="0" normalizeH="0" baseline="0" noProof="0">
              <a:ln>
                <a:noFill/>
              </a:ln>
              <a:solidFill>
                <a:srgbClr val="FF0000"/>
              </a:solidFill>
              <a:effectLst/>
              <a:uLnTx/>
              <a:uFillTx/>
              <a:latin typeface="Arial"/>
              <a:ea typeface="ＭＳ Ｐゴシック"/>
              <a:cs typeface="+mn-cs"/>
            </a:endParaRPr>
          </a:p>
        </p:txBody>
      </p:sp>
      <p:sp>
        <p:nvSpPr>
          <p:cNvPr id="34" name="Stroomdiagram: Verbindingslijn 33">
            <a:extLst>
              <a:ext uri="{FF2B5EF4-FFF2-40B4-BE49-F238E27FC236}">
                <a16:creationId xmlns:a16="http://schemas.microsoft.com/office/drawing/2014/main" id="{9E58A975-2913-423C-85B4-24E11BF95412}"/>
              </a:ext>
            </a:extLst>
          </p:cNvPr>
          <p:cNvSpPr/>
          <p:nvPr/>
        </p:nvSpPr>
        <p:spPr>
          <a:xfrm>
            <a:off x="548755" y="4881412"/>
            <a:ext cx="1584000" cy="1584000"/>
          </a:xfrm>
          <a:prstGeom prst="flowChartConnector">
            <a:avLst/>
          </a:prstGeom>
          <a:solidFill>
            <a:schemeClr val="bg1"/>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600" b="0" i="0" u="none" strike="noStrike" kern="1200" cap="none" spc="0" normalizeH="0" baseline="0" noProof="0" err="1">
              <a:ln>
                <a:noFill/>
              </a:ln>
              <a:solidFill>
                <a:srgbClr val="000000"/>
              </a:solidFill>
              <a:effectLst/>
              <a:uLnTx/>
              <a:uFillTx/>
              <a:latin typeface="Arial"/>
              <a:ea typeface="ＭＳ Ｐゴシック"/>
              <a:cs typeface="+mn-cs"/>
            </a:endParaRPr>
          </a:p>
        </p:txBody>
      </p:sp>
      <p:grpSp>
        <p:nvGrpSpPr>
          <p:cNvPr id="8" name="CustomIcon">
            <a:extLst>
              <a:ext uri="{FF2B5EF4-FFF2-40B4-BE49-F238E27FC236}">
                <a16:creationId xmlns:a16="http://schemas.microsoft.com/office/drawing/2014/main" id="{3C5D88E8-9B2F-459D-901B-59E6E4211CD1}"/>
              </a:ext>
            </a:extLst>
          </p:cNvPr>
          <p:cNvGrpSpPr>
            <a:grpSpLocks noChangeAspect="1"/>
          </p:cNvGrpSpPr>
          <p:nvPr>
            <p:custDataLst>
              <p:tags r:id="rId7"/>
            </p:custDataLst>
          </p:nvPr>
        </p:nvGrpSpPr>
        <p:grpSpPr>
          <a:xfrm>
            <a:off x="996272" y="5252710"/>
            <a:ext cx="645914" cy="626930"/>
            <a:chOff x="1588" y="-1588"/>
            <a:chExt cx="4645025" cy="4508501"/>
          </a:xfrm>
          <a:solidFill>
            <a:schemeClr val="accent4"/>
          </a:solidFill>
        </p:grpSpPr>
        <p:sp>
          <p:nvSpPr>
            <p:cNvPr id="10" name="Freeform 6">
              <a:extLst>
                <a:ext uri="{FF2B5EF4-FFF2-40B4-BE49-F238E27FC236}">
                  <a16:creationId xmlns:a16="http://schemas.microsoft.com/office/drawing/2014/main" id="{10B06A76-D52F-40E3-B7B1-6D98C45F8E5C}"/>
                </a:ext>
              </a:extLst>
            </p:cNvPr>
            <p:cNvSpPr>
              <a:spLocks noEditPoints="1"/>
            </p:cNvSpPr>
            <p:nvPr/>
          </p:nvSpPr>
          <p:spPr bwMode="auto">
            <a:xfrm>
              <a:off x="1588" y="-1588"/>
              <a:ext cx="4645025" cy="4508501"/>
            </a:xfrm>
            <a:custGeom>
              <a:avLst/>
              <a:gdLst>
                <a:gd name="T0" fmla="*/ 2961 w 3204"/>
                <a:gd name="T1" fmla="*/ 2966 h 3106"/>
                <a:gd name="T2" fmla="*/ 2891 w 3204"/>
                <a:gd name="T3" fmla="*/ 1182 h 3106"/>
                <a:gd name="T4" fmla="*/ 2041 w 3204"/>
                <a:gd name="T5" fmla="*/ 70 h 3106"/>
                <a:gd name="T6" fmla="*/ 769 w 3204"/>
                <a:gd name="T7" fmla="*/ 0 h 3106"/>
                <a:gd name="T8" fmla="*/ 699 w 3204"/>
                <a:gd name="T9" fmla="*/ 438 h 3106"/>
                <a:gd name="T10" fmla="*/ 241 w 3204"/>
                <a:gd name="T11" fmla="*/ 702 h 3106"/>
                <a:gd name="T12" fmla="*/ 70 w 3204"/>
                <a:gd name="T13" fmla="*/ 2966 h 3106"/>
                <a:gd name="T14" fmla="*/ 70 w 3204"/>
                <a:gd name="T15" fmla="*/ 3106 h 3106"/>
                <a:gd name="T16" fmla="*/ 3204 w 3204"/>
                <a:gd name="T17" fmla="*/ 3036 h 3106"/>
                <a:gd name="T18" fmla="*/ 1901 w 3204"/>
                <a:gd name="T19" fmla="*/ 726 h 3106"/>
                <a:gd name="T20" fmla="*/ 1431 w 3204"/>
                <a:gd name="T21" fmla="*/ 974 h 3106"/>
                <a:gd name="T22" fmla="*/ 1901 w 3204"/>
                <a:gd name="T23" fmla="*/ 726 h 3106"/>
                <a:gd name="T24" fmla="*/ 1431 w 3204"/>
                <a:gd name="T25" fmla="*/ 1751 h 3106"/>
                <a:gd name="T26" fmla="*/ 1681 w 3204"/>
                <a:gd name="T27" fmla="*/ 1503 h 3106"/>
                <a:gd name="T28" fmla="*/ 1431 w 3204"/>
                <a:gd name="T29" fmla="*/ 1891 h 3106"/>
                <a:gd name="T30" fmla="*/ 1681 w 3204"/>
                <a:gd name="T31" fmla="*/ 2966 h 3106"/>
                <a:gd name="T32" fmla="*/ 1431 w 3204"/>
                <a:gd name="T33" fmla="*/ 1891 h 3106"/>
                <a:gd name="T34" fmla="*/ 1821 w 3204"/>
                <a:gd name="T35" fmla="*/ 2962 h 3106"/>
                <a:gd name="T36" fmla="*/ 2821 w 3204"/>
                <a:gd name="T37" fmla="*/ 1322 h 3106"/>
                <a:gd name="T38" fmla="*/ 1751 w 3204"/>
                <a:gd name="T39" fmla="*/ 1182 h 3106"/>
                <a:gd name="T40" fmla="*/ 1681 w 3204"/>
                <a:gd name="T41" fmla="*/ 1363 h 3106"/>
                <a:gd name="T42" fmla="*/ 1431 w 3204"/>
                <a:gd name="T43" fmla="*/ 1114 h 3106"/>
                <a:gd name="T44" fmla="*/ 1901 w 3204"/>
                <a:gd name="T45" fmla="*/ 1182 h 3106"/>
                <a:gd name="T46" fmla="*/ 839 w 3204"/>
                <a:gd name="T47" fmla="*/ 140 h 3106"/>
                <a:gd name="T48" fmla="*/ 1901 w 3204"/>
                <a:gd name="T49" fmla="*/ 586 h 3106"/>
                <a:gd name="T50" fmla="*/ 1175 w 3204"/>
                <a:gd name="T51" fmla="*/ 438 h 3106"/>
                <a:gd name="T52" fmla="*/ 839 w 3204"/>
                <a:gd name="T53" fmla="*/ 140 h 3106"/>
                <a:gd name="T54" fmla="*/ 497 w 3204"/>
                <a:gd name="T55" fmla="*/ 578 h 3106"/>
                <a:gd name="T56" fmla="*/ 1291 w 3204"/>
                <a:gd name="T57" fmla="*/ 702 h 3106"/>
                <a:gd name="T58" fmla="*/ 1113 w 3204"/>
                <a:gd name="T59" fmla="*/ 2966 h 3106"/>
                <a:gd name="T60" fmla="*/ 573 w 3204"/>
                <a:gd name="T61" fmla="*/ 2442 h 3106"/>
                <a:gd name="T62" fmla="*/ 381 w 3204"/>
                <a:gd name="T63" fmla="*/ 2966 h 3106"/>
                <a:gd name="T64" fmla="*/ 713 w 3204"/>
                <a:gd name="T65" fmla="*/ 2962 h 3106"/>
                <a:gd name="T66" fmla="*/ 973 w 3204"/>
                <a:gd name="T67" fmla="*/ 2582 h 3106"/>
                <a:gd name="T68" fmla="*/ 713 w 3204"/>
                <a:gd name="T69" fmla="*/ 2962 h 3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204" h="3106">
                  <a:moveTo>
                    <a:pt x="3134" y="2966"/>
                  </a:moveTo>
                  <a:cubicBezTo>
                    <a:pt x="2961" y="2966"/>
                    <a:pt x="2961" y="2966"/>
                    <a:pt x="2961" y="2966"/>
                  </a:cubicBezTo>
                  <a:cubicBezTo>
                    <a:pt x="2961" y="1252"/>
                    <a:pt x="2961" y="1252"/>
                    <a:pt x="2961" y="1252"/>
                  </a:cubicBezTo>
                  <a:cubicBezTo>
                    <a:pt x="2961" y="1213"/>
                    <a:pt x="2930" y="1182"/>
                    <a:pt x="2891" y="1182"/>
                  </a:cubicBezTo>
                  <a:cubicBezTo>
                    <a:pt x="2041" y="1182"/>
                    <a:pt x="2041" y="1182"/>
                    <a:pt x="2041" y="1182"/>
                  </a:cubicBezTo>
                  <a:cubicBezTo>
                    <a:pt x="2041" y="70"/>
                    <a:pt x="2041" y="70"/>
                    <a:pt x="2041" y="70"/>
                  </a:cubicBezTo>
                  <a:cubicBezTo>
                    <a:pt x="2041" y="31"/>
                    <a:pt x="2009" y="0"/>
                    <a:pt x="1971" y="0"/>
                  </a:cubicBezTo>
                  <a:cubicBezTo>
                    <a:pt x="769" y="0"/>
                    <a:pt x="769" y="0"/>
                    <a:pt x="769" y="0"/>
                  </a:cubicBezTo>
                  <a:cubicBezTo>
                    <a:pt x="730" y="0"/>
                    <a:pt x="699" y="31"/>
                    <a:pt x="699" y="70"/>
                  </a:cubicBezTo>
                  <a:cubicBezTo>
                    <a:pt x="699" y="438"/>
                    <a:pt x="699" y="438"/>
                    <a:pt x="699" y="438"/>
                  </a:cubicBezTo>
                  <a:cubicBezTo>
                    <a:pt x="497" y="438"/>
                    <a:pt x="497" y="438"/>
                    <a:pt x="497" y="438"/>
                  </a:cubicBezTo>
                  <a:cubicBezTo>
                    <a:pt x="356" y="438"/>
                    <a:pt x="241" y="556"/>
                    <a:pt x="241" y="702"/>
                  </a:cubicBezTo>
                  <a:cubicBezTo>
                    <a:pt x="241" y="2966"/>
                    <a:pt x="241" y="2966"/>
                    <a:pt x="241" y="2966"/>
                  </a:cubicBezTo>
                  <a:cubicBezTo>
                    <a:pt x="70" y="2966"/>
                    <a:pt x="70" y="2966"/>
                    <a:pt x="70" y="2966"/>
                  </a:cubicBezTo>
                  <a:cubicBezTo>
                    <a:pt x="31" y="2966"/>
                    <a:pt x="0" y="2997"/>
                    <a:pt x="0" y="3036"/>
                  </a:cubicBezTo>
                  <a:cubicBezTo>
                    <a:pt x="0" y="3075"/>
                    <a:pt x="31" y="3106"/>
                    <a:pt x="70" y="3106"/>
                  </a:cubicBezTo>
                  <a:cubicBezTo>
                    <a:pt x="3134" y="3106"/>
                    <a:pt x="3134" y="3106"/>
                    <a:pt x="3134" y="3106"/>
                  </a:cubicBezTo>
                  <a:cubicBezTo>
                    <a:pt x="3173" y="3106"/>
                    <a:pt x="3204" y="3075"/>
                    <a:pt x="3204" y="3036"/>
                  </a:cubicBezTo>
                  <a:cubicBezTo>
                    <a:pt x="3204" y="2997"/>
                    <a:pt x="3173" y="2966"/>
                    <a:pt x="3134" y="2966"/>
                  </a:cubicBezTo>
                  <a:close/>
                  <a:moveTo>
                    <a:pt x="1901" y="726"/>
                  </a:moveTo>
                  <a:cubicBezTo>
                    <a:pt x="1901" y="974"/>
                    <a:pt x="1901" y="974"/>
                    <a:pt x="1901" y="974"/>
                  </a:cubicBezTo>
                  <a:cubicBezTo>
                    <a:pt x="1431" y="974"/>
                    <a:pt x="1431" y="974"/>
                    <a:pt x="1431" y="974"/>
                  </a:cubicBezTo>
                  <a:cubicBezTo>
                    <a:pt x="1431" y="726"/>
                    <a:pt x="1431" y="726"/>
                    <a:pt x="1431" y="726"/>
                  </a:cubicBezTo>
                  <a:lnTo>
                    <a:pt x="1901" y="726"/>
                  </a:lnTo>
                  <a:close/>
                  <a:moveTo>
                    <a:pt x="1681" y="1751"/>
                  </a:moveTo>
                  <a:cubicBezTo>
                    <a:pt x="1431" y="1751"/>
                    <a:pt x="1431" y="1751"/>
                    <a:pt x="1431" y="1751"/>
                  </a:cubicBezTo>
                  <a:cubicBezTo>
                    <a:pt x="1431" y="1503"/>
                    <a:pt x="1431" y="1503"/>
                    <a:pt x="1431" y="1503"/>
                  </a:cubicBezTo>
                  <a:cubicBezTo>
                    <a:pt x="1681" y="1503"/>
                    <a:pt x="1681" y="1503"/>
                    <a:pt x="1681" y="1503"/>
                  </a:cubicBezTo>
                  <a:lnTo>
                    <a:pt x="1681" y="1751"/>
                  </a:lnTo>
                  <a:close/>
                  <a:moveTo>
                    <a:pt x="1431" y="1891"/>
                  </a:moveTo>
                  <a:cubicBezTo>
                    <a:pt x="1681" y="1891"/>
                    <a:pt x="1681" y="1891"/>
                    <a:pt x="1681" y="1891"/>
                  </a:cubicBezTo>
                  <a:cubicBezTo>
                    <a:pt x="1681" y="2966"/>
                    <a:pt x="1681" y="2966"/>
                    <a:pt x="1681" y="2966"/>
                  </a:cubicBezTo>
                  <a:cubicBezTo>
                    <a:pt x="1431" y="2966"/>
                    <a:pt x="1431" y="2966"/>
                    <a:pt x="1431" y="2966"/>
                  </a:cubicBezTo>
                  <a:lnTo>
                    <a:pt x="1431" y="1891"/>
                  </a:lnTo>
                  <a:close/>
                  <a:moveTo>
                    <a:pt x="2821" y="2962"/>
                  </a:moveTo>
                  <a:cubicBezTo>
                    <a:pt x="1821" y="2962"/>
                    <a:pt x="1821" y="2962"/>
                    <a:pt x="1821" y="2962"/>
                  </a:cubicBezTo>
                  <a:cubicBezTo>
                    <a:pt x="1821" y="1322"/>
                    <a:pt x="1821" y="1322"/>
                    <a:pt x="1821" y="1322"/>
                  </a:cubicBezTo>
                  <a:cubicBezTo>
                    <a:pt x="2821" y="1322"/>
                    <a:pt x="2821" y="1322"/>
                    <a:pt x="2821" y="1322"/>
                  </a:cubicBezTo>
                  <a:lnTo>
                    <a:pt x="2821" y="2962"/>
                  </a:lnTo>
                  <a:close/>
                  <a:moveTo>
                    <a:pt x="1751" y="1182"/>
                  </a:moveTo>
                  <a:cubicBezTo>
                    <a:pt x="1712" y="1182"/>
                    <a:pt x="1681" y="1213"/>
                    <a:pt x="1681" y="1252"/>
                  </a:cubicBezTo>
                  <a:cubicBezTo>
                    <a:pt x="1681" y="1363"/>
                    <a:pt x="1681" y="1363"/>
                    <a:pt x="1681" y="1363"/>
                  </a:cubicBezTo>
                  <a:cubicBezTo>
                    <a:pt x="1431" y="1363"/>
                    <a:pt x="1431" y="1363"/>
                    <a:pt x="1431" y="1363"/>
                  </a:cubicBezTo>
                  <a:cubicBezTo>
                    <a:pt x="1431" y="1114"/>
                    <a:pt x="1431" y="1114"/>
                    <a:pt x="1431" y="1114"/>
                  </a:cubicBezTo>
                  <a:cubicBezTo>
                    <a:pt x="1901" y="1114"/>
                    <a:pt x="1901" y="1114"/>
                    <a:pt x="1901" y="1114"/>
                  </a:cubicBezTo>
                  <a:cubicBezTo>
                    <a:pt x="1901" y="1182"/>
                    <a:pt x="1901" y="1182"/>
                    <a:pt x="1901" y="1182"/>
                  </a:cubicBezTo>
                  <a:lnTo>
                    <a:pt x="1751" y="1182"/>
                  </a:lnTo>
                  <a:close/>
                  <a:moveTo>
                    <a:pt x="839" y="140"/>
                  </a:moveTo>
                  <a:cubicBezTo>
                    <a:pt x="1901" y="140"/>
                    <a:pt x="1901" y="140"/>
                    <a:pt x="1901" y="140"/>
                  </a:cubicBezTo>
                  <a:cubicBezTo>
                    <a:pt x="1901" y="586"/>
                    <a:pt x="1901" y="586"/>
                    <a:pt x="1901" y="586"/>
                  </a:cubicBezTo>
                  <a:cubicBezTo>
                    <a:pt x="1405" y="586"/>
                    <a:pt x="1405" y="586"/>
                    <a:pt x="1405" y="586"/>
                  </a:cubicBezTo>
                  <a:cubicBezTo>
                    <a:pt x="1363" y="498"/>
                    <a:pt x="1276" y="438"/>
                    <a:pt x="1175" y="438"/>
                  </a:cubicBezTo>
                  <a:cubicBezTo>
                    <a:pt x="839" y="438"/>
                    <a:pt x="839" y="438"/>
                    <a:pt x="839" y="438"/>
                  </a:cubicBezTo>
                  <a:lnTo>
                    <a:pt x="839" y="140"/>
                  </a:lnTo>
                  <a:close/>
                  <a:moveTo>
                    <a:pt x="381" y="702"/>
                  </a:moveTo>
                  <a:cubicBezTo>
                    <a:pt x="381" y="634"/>
                    <a:pt x="433" y="578"/>
                    <a:pt x="497" y="578"/>
                  </a:cubicBezTo>
                  <a:cubicBezTo>
                    <a:pt x="1175" y="578"/>
                    <a:pt x="1175" y="578"/>
                    <a:pt x="1175" y="578"/>
                  </a:cubicBezTo>
                  <a:cubicBezTo>
                    <a:pt x="1239" y="578"/>
                    <a:pt x="1291" y="634"/>
                    <a:pt x="1291" y="702"/>
                  </a:cubicBezTo>
                  <a:cubicBezTo>
                    <a:pt x="1291" y="2966"/>
                    <a:pt x="1291" y="2966"/>
                    <a:pt x="1291" y="2966"/>
                  </a:cubicBezTo>
                  <a:cubicBezTo>
                    <a:pt x="1113" y="2966"/>
                    <a:pt x="1113" y="2966"/>
                    <a:pt x="1113" y="2966"/>
                  </a:cubicBezTo>
                  <a:cubicBezTo>
                    <a:pt x="1113" y="2442"/>
                    <a:pt x="1113" y="2442"/>
                    <a:pt x="1113" y="2442"/>
                  </a:cubicBezTo>
                  <a:cubicBezTo>
                    <a:pt x="573" y="2442"/>
                    <a:pt x="573" y="2442"/>
                    <a:pt x="573" y="2442"/>
                  </a:cubicBezTo>
                  <a:cubicBezTo>
                    <a:pt x="573" y="2966"/>
                    <a:pt x="573" y="2966"/>
                    <a:pt x="573" y="2966"/>
                  </a:cubicBezTo>
                  <a:cubicBezTo>
                    <a:pt x="381" y="2966"/>
                    <a:pt x="381" y="2966"/>
                    <a:pt x="381" y="2966"/>
                  </a:cubicBezTo>
                  <a:lnTo>
                    <a:pt x="381" y="702"/>
                  </a:lnTo>
                  <a:close/>
                  <a:moveTo>
                    <a:pt x="713" y="2962"/>
                  </a:moveTo>
                  <a:cubicBezTo>
                    <a:pt x="713" y="2582"/>
                    <a:pt x="713" y="2582"/>
                    <a:pt x="713" y="2582"/>
                  </a:cubicBezTo>
                  <a:cubicBezTo>
                    <a:pt x="973" y="2582"/>
                    <a:pt x="973" y="2582"/>
                    <a:pt x="973" y="2582"/>
                  </a:cubicBezTo>
                  <a:cubicBezTo>
                    <a:pt x="973" y="2962"/>
                    <a:pt x="973" y="2962"/>
                    <a:pt x="973" y="2962"/>
                  </a:cubicBezTo>
                  <a:lnTo>
                    <a:pt x="713" y="2962"/>
                  </a:lnTo>
                  <a:close/>
                </a:path>
              </a:pathLst>
            </a:custGeom>
            <a:grpFill/>
            <a:ln w="0" cap="flat" cmpd="sng" algn="ctr">
              <a:solidFill>
                <a:schemeClr val="accent3">
                  <a:alpha val="0"/>
                </a:schemeClr>
              </a:solidFill>
              <a:prstDash val="solid"/>
              <a:round/>
              <a:headEnd type="none" w="med" len="med"/>
              <a:tailEnd type="none" w="med" len="med"/>
            </a:ln>
          </p:spPr>
          <p:txBody>
            <a:bodyPr vert="horz" wrap="square" lIns="93297" tIns="46649" rIns="93297" bIns="46649"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600" b="0" i="0" u="none" strike="noStrike" kern="1200" cap="none" spc="0" normalizeH="0" baseline="0" noProof="0">
                <a:ln>
                  <a:noFill/>
                </a:ln>
                <a:solidFill>
                  <a:srgbClr val="000000"/>
                </a:solidFill>
                <a:effectLst/>
                <a:uLnTx/>
                <a:uFillTx/>
                <a:latin typeface="Arial"/>
                <a:ea typeface="ＭＳ Ｐゴシック"/>
                <a:cs typeface="+mn-cs"/>
              </a:endParaRPr>
            </a:p>
          </p:txBody>
        </p:sp>
        <p:sp>
          <p:nvSpPr>
            <p:cNvPr id="11" name="Rectangle 7">
              <a:extLst>
                <a:ext uri="{FF2B5EF4-FFF2-40B4-BE49-F238E27FC236}">
                  <a16:creationId xmlns:a16="http://schemas.microsoft.com/office/drawing/2014/main" id="{8D177707-BED6-49DA-9FBD-D4FCE4580422}"/>
                </a:ext>
              </a:extLst>
            </p:cNvPr>
            <p:cNvSpPr>
              <a:spLocks noChangeArrowheads="1"/>
            </p:cNvSpPr>
            <p:nvPr/>
          </p:nvSpPr>
          <p:spPr bwMode="auto">
            <a:xfrm>
              <a:off x="2970213" y="2178050"/>
              <a:ext cx="257175" cy="255588"/>
            </a:xfrm>
            <a:prstGeom prst="rect">
              <a:avLst/>
            </a:prstGeom>
            <a:grpFill/>
            <a:ln w="0" cap="flat" cmpd="sng" algn="ctr">
              <a:solidFill>
                <a:schemeClr val="accent3">
                  <a:alpha val="0"/>
                </a:schemeClr>
              </a:solidFill>
              <a:prstDash val="solid"/>
              <a:miter lim="800000"/>
              <a:headEnd type="none" w="med" len="med"/>
              <a:tailEnd type="none" w="med" len="med"/>
            </a:ln>
          </p:spPr>
          <p:txBody>
            <a:bodyPr vert="horz" wrap="square" lIns="93297" tIns="46649" rIns="93297" bIns="46649"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600" b="0" i="0" u="none" strike="noStrike" kern="1200" cap="none" spc="0" normalizeH="0" baseline="0" noProof="0">
                <a:ln>
                  <a:noFill/>
                </a:ln>
                <a:solidFill>
                  <a:srgbClr val="000000"/>
                </a:solidFill>
                <a:effectLst/>
                <a:uLnTx/>
                <a:uFillTx/>
                <a:latin typeface="Arial"/>
                <a:ea typeface="ＭＳ Ｐゴシック"/>
                <a:cs typeface="+mn-cs"/>
              </a:endParaRPr>
            </a:p>
          </p:txBody>
        </p:sp>
        <p:sp>
          <p:nvSpPr>
            <p:cNvPr id="12" name="Rectangle 8">
              <a:extLst>
                <a:ext uri="{FF2B5EF4-FFF2-40B4-BE49-F238E27FC236}">
                  <a16:creationId xmlns:a16="http://schemas.microsoft.com/office/drawing/2014/main" id="{E94656A2-C68D-44EC-9E5F-A248B2FC7073}"/>
                </a:ext>
              </a:extLst>
            </p:cNvPr>
            <p:cNvSpPr>
              <a:spLocks noChangeArrowheads="1"/>
            </p:cNvSpPr>
            <p:nvPr/>
          </p:nvSpPr>
          <p:spPr bwMode="auto">
            <a:xfrm>
              <a:off x="3525838" y="2178050"/>
              <a:ext cx="257175" cy="255588"/>
            </a:xfrm>
            <a:prstGeom prst="rect">
              <a:avLst/>
            </a:prstGeom>
            <a:grpFill/>
            <a:ln w="0" cap="flat" cmpd="sng" algn="ctr">
              <a:solidFill>
                <a:schemeClr val="accent3">
                  <a:alpha val="0"/>
                </a:schemeClr>
              </a:solidFill>
              <a:prstDash val="solid"/>
              <a:miter lim="800000"/>
              <a:headEnd type="none" w="med" len="med"/>
              <a:tailEnd type="none" w="med" len="med"/>
            </a:ln>
          </p:spPr>
          <p:txBody>
            <a:bodyPr vert="horz" wrap="square" lIns="93297" tIns="46649" rIns="93297" bIns="46649"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600" b="0" i="0" u="none" strike="noStrike" kern="1200" cap="none" spc="0" normalizeH="0" baseline="0" noProof="0">
                <a:ln>
                  <a:noFill/>
                </a:ln>
                <a:solidFill>
                  <a:srgbClr val="000000"/>
                </a:solidFill>
                <a:effectLst/>
                <a:uLnTx/>
                <a:uFillTx/>
                <a:latin typeface="Arial"/>
                <a:ea typeface="ＭＳ Ｐゴシック"/>
                <a:cs typeface="+mn-cs"/>
              </a:endParaRPr>
            </a:p>
          </p:txBody>
        </p:sp>
        <p:sp>
          <p:nvSpPr>
            <p:cNvPr id="13" name="Rectangle 9">
              <a:extLst>
                <a:ext uri="{FF2B5EF4-FFF2-40B4-BE49-F238E27FC236}">
                  <a16:creationId xmlns:a16="http://schemas.microsoft.com/office/drawing/2014/main" id="{C0B28CC2-ADBC-4A2D-85C2-70FBDDE3884A}"/>
                </a:ext>
              </a:extLst>
            </p:cNvPr>
            <p:cNvSpPr>
              <a:spLocks noChangeArrowheads="1"/>
            </p:cNvSpPr>
            <p:nvPr/>
          </p:nvSpPr>
          <p:spPr bwMode="auto">
            <a:xfrm>
              <a:off x="846138" y="1146175"/>
              <a:ext cx="257175" cy="257175"/>
            </a:xfrm>
            <a:prstGeom prst="rect">
              <a:avLst/>
            </a:prstGeom>
            <a:grpFill/>
            <a:ln w="0" cap="flat" cmpd="sng" algn="ctr">
              <a:solidFill>
                <a:schemeClr val="accent3">
                  <a:alpha val="0"/>
                </a:schemeClr>
              </a:solidFill>
              <a:prstDash val="solid"/>
              <a:miter lim="800000"/>
              <a:headEnd type="none" w="med" len="med"/>
              <a:tailEnd type="none" w="med" len="med"/>
            </a:ln>
          </p:spPr>
          <p:txBody>
            <a:bodyPr vert="horz" wrap="square" lIns="93297" tIns="46649" rIns="93297" bIns="46649"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600" b="0" i="0" u="none" strike="noStrike" kern="1200" cap="none" spc="0" normalizeH="0" baseline="0" noProof="0">
                <a:ln>
                  <a:noFill/>
                </a:ln>
                <a:solidFill>
                  <a:srgbClr val="000000"/>
                </a:solidFill>
                <a:effectLst/>
                <a:uLnTx/>
                <a:uFillTx/>
                <a:latin typeface="Arial"/>
                <a:ea typeface="ＭＳ Ｐゴシック"/>
                <a:cs typeface="+mn-cs"/>
              </a:endParaRPr>
            </a:p>
          </p:txBody>
        </p:sp>
        <p:sp>
          <p:nvSpPr>
            <p:cNvPr id="14" name="Rectangle 10">
              <a:extLst>
                <a:ext uri="{FF2B5EF4-FFF2-40B4-BE49-F238E27FC236}">
                  <a16:creationId xmlns:a16="http://schemas.microsoft.com/office/drawing/2014/main" id="{C5E35241-2186-4A1D-8A33-1FC4799ABF7A}"/>
                </a:ext>
              </a:extLst>
            </p:cNvPr>
            <p:cNvSpPr>
              <a:spLocks noChangeArrowheads="1"/>
            </p:cNvSpPr>
            <p:nvPr/>
          </p:nvSpPr>
          <p:spPr bwMode="auto">
            <a:xfrm>
              <a:off x="1328738" y="1146175"/>
              <a:ext cx="257175" cy="257175"/>
            </a:xfrm>
            <a:prstGeom prst="rect">
              <a:avLst/>
            </a:prstGeom>
            <a:grpFill/>
            <a:ln w="0" cap="flat" cmpd="sng" algn="ctr">
              <a:solidFill>
                <a:schemeClr val="accent3">
                  <a:alpha val="0"/>
                </a:schemeClr>
              </a:solidFill>
              <a:prstDash val="solid"/>
              <a:miter lim="800000"/>
              <a:headEnd type="none" w="med" len="med"/>
              <a:tailEnd type="none" w="med" len="med"/>
            </a:ln>
          </p:spPr>
          <p:txBody>
            <a:bodyPr vert="horz" wrap="square" lIns="93297" tIns="46649" rIns="93297" bIns="46649"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600" b="0" i="0" u="none" strike="noStrike" kern="1200" cap="none" spc="0" normalizeH="0" baseline="0" noProof="0">
                <a:ln>
                  <a:noFill/>
                </a:ln>
                <a:solidFill>
                  <a:srgbClr val="000000"/>
                </a:solidFill>
                <a:effectLst/>
                <a:uLnTx/>
                <a:uFillTx/>
                <a:latin typeface="Arial"/>
                <a:ea typeface="ＭＳ Ｐゴシック"/>
                <a:cs typeface="+mn-cs"/>
              </a:endParaRPr>
            </a:p>
          </p:txBody>
        </p:sp>
        <p:sp>
          <p:nvSpPr>
            <p:cNvPr id="15" name="Rectangle 11">
              <a:extLst>
                <a:ext uri="{FF2B5EF4-FFF2-40B4-BE49-F238E27FC236}">
                  <a16:creationId xmlns:a16="http://schemas.microsoft.com/office/drawing/2014/main" id="{670891C2-9552-4221-84B8-E52D380188D2}"/>
                </a:ext>
              </a:extLst>
            </p:cNvPr>
            <p:cNvSpPr>
              <a:spLocks noChangeArrowheads="1"/>
            </p:cNvSpPr>
            <p:nvPr/>
          </p:nvSpPr>
          <p:spPr bwMode="auto">
            <a:xfrm>
              <a:off x="2970213" y="2692400"/>
              <a:ext cx="257175" cy="257175"/>
            </a:xfrm>
            <a:prstGeom prst="rect">
              <a:avLst/>
            </a:prstGeom>
            <a:grpFill/>
            <a:ln w="0" cap="flat" cmpd="sng" algn="ctr">
              <a:solidFill>
                <a:schemeClr val="accent3">
                  <a:alpha val="0"/>
                </a:schemeClr>
              </a:solidFill>
              <a:prstDash val="solid"/>
              <a:miter lim="800000"/>
              <a:headEnd type="none" w="med" len="med"/>
              <a:tailEnd type="none" w="med" len="med"/>
            </a:ln>
          </p:spPr>
          <p:txBody>
            <a:bodyPr vert="horz" wrap="square" lIns="93297" tIns="46649" rIns="93297" bIns="46649"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600" b="0" i="0" u="none" strike="noStrike" kern="1200" cap="none" spc="0" normalizeH="0" baseline="0" noProof="0">
                <a:ln>
                  <a:noFill/>
                </a:ln>
                <a:solidFill>
                  <a:srgbClr val="000000"/>
                </a:solidFill>
                <a:effectLst/>
                <a:uLnTx/>
                <a:uFillTx/>
                <a:latin typeface="Arial"/>
                <a:ea typeface="ＭＳ Ｐゴシック"/>
                <a:cs typeface="+mn-cs"/>
              </a:endParaRPr>
            </a:p>
          </p:txBody>
        </p:sp>
        <p:sp>
          <p:nvSpPr>
            <p:cNvPr id="16" name="Rectangle 12">
              <a:extLst>
                <a:ext uri="{FF2B5EF4-FFF2-40B4-BE49-F238E27FC236}">
                  <a16:creationId xmlns:a16="http://schemas.microsoft.com/office/drawing/2014/main" id="{D0759CF4-7DC5-465C-B884-69BAF7BA6082}"/>
                </a:ext>
              </a:extLst>
            </p:cNvPr>
            <p:cNvSpPr>
              <a:spLocks noChangeArrowheads="1"/>
            </p:cNvSpPr>
            <p:nvPr/>
          </p:nvSpPr>
          <p:spPr bwMode="auto">
            <a:xfrm>
              <a:off x="3525838" y="2692400"/>
              <a:ext cx="257175" cy="257175"/>
            </a:xfrm>
            <a:prstGeom prst="rect">
              <a:avLst/>
            </a:prstGeom>
            <a:grpFill/>
            <a:ln w="0" cap="flat" cmpd="sng" algn="ctr">
              <a:solidFill>
                <a:schemeClr val="accent3">
                  <a:alpha val="0"/>
                </a:schemeClr>
              </a:solidFill>
              <a:prstDash val="solid"/>
              <a:miter lim="800000"/>
              <a:headEnd type="none" w="med" len="med"/>
              <a:tailEnd type="none" w="med" len="med"/>
            </a:ln>
          </p:spPr>
          <p:txBody>
            <a:bodyPr vert="horz" wrap="square" lIns="93297" tIns="46649" rIns="93297" bIns="46649"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600" b="0" i="0" u="none" strike="noStrike" kern="1200" cap="none" spc="0" normalizeH="0" baseline="0" noProof="0">
                <a:ln>
                  <a:noFill/>
                </a:ln>
                <a:solidFill>
                  <a:srgbClr val="000000"/>
                </a:solidFill>
                <a:effectLst/>
                <a:uLnTx/>
                <a:uFillTx/>
                <a:latin typeface="Arial"/>
                <a:ea typeface="ＭＳ Ｐゴシック"/>
                <a:cs typeface="+mn-cs"/>
              </a:endParaRPr>
            </a:p>
          </p:txBody>
        </p:sp>
        <p:sp>
          <p:nvSpPr>
            <p:cNvPr id="17" name="Rectangle 13">
              <a:extLst>
                <a:ext uri="{FF2B5EF4-FFF2-40B4-BE49-F238E27FC236}">
                  <a16:creationId xmlns:a16="http://schemas.microsoft.com/office/drawing/2014/main" id="{16E08B91-A931-45DC-8403-BEE0BA69780D}"/>
                </a:ext>
              </a:extLst>
            </p:cNvPr>
            <p:cNvSpPr>
              <a:spLocks noChangeArrowheads="1"/>
            </p:cNvSpPr>
            <p:nvPr/>
          </p:nvSpPr>
          <p:spPr bwMode="auto">
            <a:xfrm>
              <a:off x="2970213" y="3208338"/>
              <a:ext cx="257175" cy="257175"/>
            </a:xfrm>
            <a:prstGeom prst="rect">
              <a:avLst/>
            </a:prstGeom>
            <a:grpFill/>
            <a:ln w="0" cap="flat" cmpd="sng" algn="ctr">
              <a:solidFill>
                <a:schemeClr val="accent3">
                  <a:alpha val="0"/>
                </a:schemeClr>
              </a:solidFill>
              <a:prstDash val="solid"/>
              <a:miter lim="800000"/>
              <a:headEnd type="none" w="med" len="med"/>
              <a:tailEnd type="none" w="med" len="med"/>
            </a:ln>
          </p:spPr>
          <p:txBody>
            <a:bodyPr vert="horz" wrap="square" lIns="93297" tIns="46649" rIns="93297" bIns="46649"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600" b="0" i="0" u="none" strike="noStrike" kern="1200" cap="none" spc="0" normalizeH="0" baseline="0" noProof="0">
                <a:ln>
                  <a:noFill/>
                </a:ln>
                <a:solidFill>
                  <a:srgbClr val="000000"/>
                </a:solidFill>
                <a:effectLst/>
                <a:uLnTx/>
                <a:uFillTx/>
                <a:latin typeface="Arial"/>
                <a:ea typeface="ＭＳ Ｐゴシック"/>
                <a:cs typeface="+mn-cs"/>
              </a:endParaRPr>
            </a:p>
          </p:txBody>
        </p:sp>
        <p:sp>
          <p:nvSpPr>
            <p:cNvPr id="18" name="Rectangle 14">
              <a:extLst>
                <a:ext uri="{FF2B5EF4-FFF2-40B4-BE49-F238E27FC236}">
                  <a16:creationId xmlns:a16="http://schemas.microsoft.com/office/drawing/2014/main" id="{D2E9EEE7-B31D-4A7B-81B4-445D8FE09A13}"/>
                </a:ext>
              </a:extLst>
            </p:cNvPr>
            <p:cNvSpPr>
              <a:spLocks noChangeArrowheads="1"/>
            </p:cNvSpPr>
            <p:nvPr/>
          </p:nvSpPr>
          <p:spPr bwMode="auto">
            <a:xfrm>
              <a:off x="3525838" y="3208338"/>
              <a:ext cx="257175" cy="257175"/>
            </a:xfrm>
            <a:prstGeom prst="rect">
              <a:avLst/>
            </a:prstGeom>
            <a:grpFill/>
            <a:ln w="0" cap="flat" cmpd="sng" algn="ctr">
              <a:solidFill>
                <a:schemeClr val="accent3">
                  <a:alpha val="0"/>
                </a:schemeClr>
              </a:solidFill>
              <a:prstDash val="solid"/>
              <a:miter lim="800000"/>
              <a:headEnd type="none" w="med" len="med"/>
              <a:tailEnd type="none" w="med" len="med"/>
            </a:ln>
          </p:spPr>
          <p:txBody>
            <a:bodyPr vert="horz" wrap="square" lIns="93297" tIns="46649" rIns="93297" bIns="46649"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600" b="0" i="0" u="none" strike="noStrike" kern="1200" cap="none" spc="0" normalizeH="0" baseline="0" noProof="0">
                <a:ln>
                  <a:noFill/>
                </a:ln>
                <a:solidFill>
                  <a:srgbClr val="000000"/>
                </a:solidFill>
                <a:effectLst/>
                <a:uLnTx/>
                <a:uFillTx/>
                <a:latin typeface="Arial"/>
                <a:ea typeface="ＭＳ Ｐゴシック"/>
                <a:cs typeface="+mn-cs"/>
              </a:endParaRPr>
            </a:p>
          </p:txBody>
        </p:sp>
        <p:sp>
          <p:nvSpPr>
            <p:cNvPr id="19" name="Rectangle 15">
              <a:extLst>
                <a:ext uri="{FF2B5EF4-FFF2-40B4-BE49-F238E27FC236}">
                  <a16:creationId xmlns:a16="http://schemas.microsoft.com/office/drawing/2014/main" id="{4ED03FA8-4F7C-4358-81F4-E37662FADE9B}"/>
                </a:ext>
              </a:extLst>
            </p:cNvPr>
            <p:cNvSpPr>
              <a:spLocks noChangeArrowheads="1"/>
            </p:cNvSpPr>
            <p:nvPr/>
          </p:nvSpPr>
          <p:spPr bwMode="auto">
            <a:xfrm>
              <a:off x="846138" y="1690688"/>
              <a:ext cx="257175" cy="255588"/>
            </a:xfrm>
            <a:prstGeom prst="rect">
              <a:avLst/>
            </a:prstGeom>
            <a:grpFill/>
            <a:ln w="0" cap="flat" cmpd="sng" algn="ctr">
              <a:solidFill>
                <a:schemeClr val="accent3">
                  <a:alpha val="0"/>
                </a:schemeClr>
              </a:solidFill>
              <a:prstDash val="solid"/>
              <a:miter lim="800000"/>
              <a:headEnd type="none" w="med" len="med"/>
              <a:tailEnd type="none" w="med" len="med"/>
            </a:ln>
          </p:spPr>
          <p:txBody>
            <a:bodyPr vert="horz" wrap="square" lIns="93297" tIns="46649" rIns="93297" bIns="46649"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600" b="0" i="0" u="none" strike="noStrike" kern="1200" cap="none" spc="0" normalizeH="0" baseline="0" noProof="0">
                <a:ln>
                  <a:noFill/>
                </a:ln>
                <a:solidFill>
                  <a:srgbClr val="000000"/>
                </a:solidFill>
                <a:effectLst/>
                <a:uLnTx/>
                <a:uFillTx/>
                <a:latin typeface="Arial"/>
                <a:ea typeface="ＭＳ Ｐゴシック"/>
                <a:cs typeface="+mn-cs"/>
              </a:endParaRPr>
            </a:p>
          </p:txBody>
        </p:sp>
        <p:sp>
          <p:nvSpPr>
            <p:cNvPr id="20" name="Rectangle 16">
              <a:extLst>
                <a:ext uri="{FF2B5EF4-FFF2-40B4-BE49-F238E27FC236}">
                  <a16:creationId xmlns:a16="http://schemas.microsoft.com/office/drawing/2014/main" id="{95124DDC-B9BB-45CF-9BCB-A4A5F2827E85}"/>
                </a:ext>
              </a:extLst>
            </p:cNvPr>
            <p:cNvSpPr>
              <a:spLocks noChangeArrowheads="1"/>
            </p:cNvSpPr>
            <p:nvPr/>
          </p:nvSpPr>
          <p:spPr bwMode="auto">
            <a:xfrm>
              <a:off x="1328738" y="1690688"/>
              <a:ext cx="257175" cy="255588"/>
            </a:xfrm>
            <a:prstGeom prst="rect">
              <a:avLst/>
            </a:prstGeom>
            <a:grpFill/>
            <a:ln w="0" cap="flat" cmpd="sng" algn="ctr">
              <a:solidFill>
                <a:schemeClr val="accent3">
                  <a:alpha val="0"/>
                </a:schemeClr>
              </a:solidFill>
              <a:prstDash val="solid"/>
              <a:miter lim="800000"/>
              <a:headEnd type="none" w="med" len="med"/>
              <a:tailEnd type="none" w="med" len="med"/>
            </a:ln>
          </p:spPr>
          <p:txBody>
            <a:bodyPr vert="horz" wrap="square" lIns="93297" tIns="46649" rIns="93297" bIns="46649"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600" b="0" i="0" u="none" strike="noStrike" kern="1200" cap="none" spc="0" normalizeH="0" baseline="0" noProof="0">
                <a:ln>
                  <a:noFill/>
                </a:ln>
                <a:solidFill>
                  <a:srgbClr val="000000"/>
                </a:solidFill>
                <a:effectLst/>
                <a:uLnTx/>
                <a:uFillTx/>
                <a:latin typeface="Arial"/>
                <a:ea typeface="ＭＳ Ｐゴシック"/>
                <a:cs typeface="+mn-cs"/>
              </a:endParaRPr>
            </a:p>
          </p:txBody>
        </p:sp>
        <p:sp>
          <p:nvSpPr>
            <p:cNvPr id="21" name="Rectangle 17">
              <a:extLst>
                <a:ext uri="{FF2B5EF4-FFF2-40B4-BE49-F238E27FC236}">
                  <a16:creationId xmlns:a16="http://schemas.microsoft.com/office/drawing/2014/main" id="{7EC49860-319D-4E68-97B1-37F754D6E2A8}"/>
                </a:ext>
              </a:extLst>
            </p:cNvPr>
            <p:cNvSpPr>
              <a:spLocks noChangeArrowheads="1"/>
            </p:cNvSpPr>
            <p:nvPr/>
          </p:nvSpPr>
          <p:spPr bwMode="auto">
            <a:xfrm>
              <a:off x="846138" y="2233613"/>
              <a:ext cx="257175" cy="257175"/>
            </a:xfrm>
            <a:prstGeom prst="rect">
              <a:avLst/>
            </a:prstGeom>
            <a:grpFill/>
            <a:ln w="0" cap="flat" cmpd="sng" algn="ctr">
              <a:solidFill>
                <a:schemeClr val="accent3">
                  <a:alpha val="0"/>
                </a:schemeClr>
              </a:solidFill>
              <a:prstDash val="solid"/>
              <a:miter lim="800000"/>
              <a:headEnd type="none" w="med" len="med"/>
              <a:tailEnd type="none" w="med" len="med"/>
            </a:ln>
          </p:spPr>
          <p:txBody>
            <a:bodyPr vert="horz" wrap="square" lIns="93297" tIns="46649" rIns="93297" bIns="46649"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600" b="0" i="0" u="none" strike="noStrike" kern="1200" cap="none" spc="0" normalizeH="0" baseline="0" noProof="0">
                <a:ln>
                  <a:noFill/>
                </a:ln>
                <a:solidFill>
                  <a:srgbClr val="000000"/>
                </a:solidFill>
                <a:effectLst/>
                <a:uLnTx/>
                <a:uFillTx/>
                <a:latin typeface="Arial"/>
                <a:ea typeface="ＭＳ Ｐゴシック"/>
                <a:cs typeface="+mn-cs"/>
              </a:endParaRPr>
            </a:p>
          </p:txBody>
        </p:sp>
        <p:sp>
          <p:nvSpPr>
            <p:cNvPr id="22" name="Rectangle 18">
              <a:extLst>
                <a:ext uri="{FF2B5EF4-FFF2-40B4-BE49-F238E27FC236}">
                  <a16:creationId xmlns:a16="http://schemas.microsoft.com/office/drawing/2014/main" id="{6E273784-39AD-4468-8BE4-5C6CC78B64AD}"/>
                </a:ext>
              </a:extLst>
            </p:cNvPr>
            <p:cNvSpPr>
              <a:spLocks noChangeArrowheads="1"/>
            </p:cNvSpPr>
            <p:nvPr/>
          </p:nvSpPr>
          <p:spPr bwMode="auto">
            <a:xfrm>
              <a:off x="1328738" y="2233613"/>
              <a:ext cx="257175" cy="257175"/>
            </a:xfrm>
            <a:prstGeom prst="rect">
              <a:avLst/>
            </a:prstGeom>
            <a:grpFill/>
            <a:ln w="0" cap="flat" cmpd="sng" algn="ctr">
              <a:solidFill>
                <a:schemeClr val="accent3">
                  <a:alpha val="0"/>
                </a:schemeClr>
              </a:solidFill>
              <a:prstDash val="solid"/>
              <a:miter lim="800000"/>
              <a:headEnd type="none" w="med" len="med"/>
              <a:tailEnd type="none" w="med" len="med"/>
            </a:ln>
          </p:spPr>
          <p:txBody>
            <a:bodyPr vert="horz" wrap="square" lIns="93297" tIns="46649" rIns="93297" bIns="46649"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600" b="0" i="0" u="none" strike="noStrike" kern="1200" cap="none" spc="0" normalizeH="0" baseline="0" noProof="0">
                <a:ln>
                  <a:noFill/>
                </a:ln>
                <a:solidFill>
                  <a:srgbClr val="000000"/>
                </a:solidFill>
                <a:effectLst/>
                <a:uLnTx/>
                <a:uFillTx/>
                <a:latin typeface="Arial"/>
                <a:ea typeface="ＭＳ Ｐゴシック"/>
                <a:cs typeface="+mn-cs"/>
              </a:endParaRPr>
            </a:p>
          </p:txBody>
        </p:sp>
        <p:sp>
          <p:nvSpPr>
            <p:cNvPr id="23" name="Rectangle 19">
              <a:extLst>
                <a:ext uri="{FF2B5EF4-FFF2-40B4-BE49-F238E27FC236}">
                  <a16:creationId xmlns:a16="http://schemas.microsoft.com/office/drawing/2014/main" id="{6C80C175-64CA-4418-BE88-0A504DE40596}"/>
                </a:ext>
              </a:extLst>
            </p:cNvPr>
            <p:cNvSpPr>
              <a:spLocks noChangeArrowheads="1"/>
            </p:cNvSpPr>
            <p:nvPr/>
          </p:nvSpPr>
          <p:spPr bwMode="auto">
            <a:xfrm>
              <a:off x="846138" y="2776538"/>
              <a:ext cx="257175" cy="257175"/>
            </a:xfrm>
            <a:prstGeom prst="rect">
              <a:avLst/>
            </a:prstGeom>
            <a:grpFill/>
            <a:ln w="0" cap="flat" cmpd="sng" algn="ctr">
              <a:solidFill>
                <a:schemeClr val="accent3">
                  <a:alpha val="0"/>
                </a:schemeClr>
              </a:solidFill>
              <a:prstDash val="solid"/>
              <a:miter lim="800000"/>
              <a:headEnd type="none" w="med" len="med"/>
              <a:tailEnd type="none" w="med" len="med"/>
            </a:ln>
          </p:spPr>
          <p:txBody>
            <a:bodyPr vert="horz" wrap="square" lIns="93297" tIns="46649" rIns="93297" bIns="46649"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600" b="0" i="0" u="none" strike="noStrike" kern="1200" cap="none" spc="0" normalizeH="0" baseline="0" noProof="0">
                <a:ln>
                  <a:noFill/>
                </a:ln>
                <a:solidFill>
                  <a:srgbClr val="000000"/>
                </a:solidFill>
                <a:effectLst/>
                <a:uLnTx/>
                <a:uFillTx/>
                <a:latin typeface="Arial"/>
                <a:ea typeface="ＭＳ Ｐゴシック"/>
                <a:cs typeface="+mn-cs"/>
              </a:endParaRPr>
            </a:p>
          </p:txBody>
        </p:sp>
        <p:sp>
          <p:nvSpPr>
            <p:cNvPr id="24" name="Rectangle 20">
              <a:extLst>
                <a:ext uri="{FF2B5EF4-FFF2-40B4-BE49-F238E27FC236}">
                  <a16:creationId xmlns:a16="http://schemas.microsoft.com/office/drawing/2014/main" id="{5927ED18-F57D-47A2-9E0B-FE088FEEA4B2}"/>
                </a:ext>
              </a:extLst>
            </p:cNvPr>
            <p:cNvSpPr>
              <a:spLocks noChangeArrowheads="1"/>
            </p:cNvSpPr>
            <p:nvPr/>
          </p:nvSpPr>
          <p:spPr bwMode="auto">
            <a:xfrm>
              <a:off x="1328738" y="2776538"/>
              <a:ext cx="257175" cy="257175"/>
            </a:xfrm>
            <a:prstGeom prst="rect">
              <a:avLst/>
            </a:prstGeom>
            <a:grpFill/>
            <a:ln w="0" cap="flat" cmpd="sng" algn="ctr">
              <a:solidFill>
                <a:schemeClr val="accent3">
                  <a:alpha val="0"/>
                </a:schemeClr>
              </a:solidFill>
              <a:prstDash val="solid"/>
              <a:miter lim="800000"/>
              <a:headEnd type="none" w="med" len="med"/>
              <a:tailEnd type="none" w="med" len="med"/>
            </a:ln>
          </p:spPr>
          <p:txBody>
            <a:bodyPr vert="horz" wrap="square" lIns="93297" tIns="46649" rIns="93297" bIns="46649"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600" b="0" i="0" u="none" strike="noStrike" kern="1200" cap="none" spc="0" normalizeH="0" baseline="0" noProof="0">
                <a:ln>
                  <a:noFill/>
                </a:ln>
                <a:solidFill>
                  <a:srgbClr val="000000"/>
                </a:solidFill>
                <a:effectLst/>
                <a:uLnTx/>
                <a:uFillTx/>
                <a:latin typeface="Arial"/>
                <a:ea typeface="ＭＳ Ｐゴシック"/>
                <a:cs typeface="+mn-cs"/>
              </a:endParaRPr>
            </a:p>
          </p:txBody>
        </p:sp>
      </p:grpSp>
      <p:sp>
        <p:nvSpPr>
          <p:cNvPr id="9" name="TextBox 8">
            <a:extLst>
              <a:ext uri="{FF2B5EF4-FFF2-40B4-BE49-F238E27FC236}">
                <a16:creationId xmlns:a16="http://schemas.microsoft.com/office/drawing/2014/main" id="{CF70DBD5-7238-4FD3-AF0C-E778DB2FCDE4}"/>
              </a:ext>
            </a:extLst>
          </p:cNvPr>
          <p:cNvSpPr txBox="1"/>
          <p:nvPr/>
        </p:nvSpPr>
        <p:spPr>
          <a:xfrm>
            <a:off x="567763" y="5944972"/>
            <a:ext cx="1504748" cy="246221"/>
          </a:xfrm>
          <a:prstGeom prst="rect">
            <a:avLst/>
          </a:prstGeom>
          <a:ln>
            <a:noFill/>
          </a:ln>
        </p:spPr>
        <p:txBody>
          <a:bodyPr vert="horz" wrap="square" lIns="0" tIns="0" rIns="0" bIns="0" rtlCol="0" anchor="t">
            <a:spAutoFit/>
          </a:bodyPr>
          <a:lstStyle>
            <a:lvl1pPr marL="0" lvl="0" indent="0" defTabSz="895350" eaLnBrk="1" latinLnBrk="0" hangingPunct="1">
              <a:buClr>
                <a:schemeClr val="tx2"/>
              </a:buClr>
              <a:buSzPct val="100000"/>
              <a:defRPr sz="1400" baseline="0">
                <a:latin typeface="+mn-lt"/>
              </a:defRPr>
            </a:lvl1pPr>
            <a:lvl2pPr marL="193675" lvl="1" indent="-192088" defTabSz="895350" eaLnBrk="1" latinLnBrk="0" hangingPunct="1">
              <a:buClr>
                <a:schemeClr val="tx2"/>
              </a:buClr>
              <a:buSzPct val="125000"/>
              <a:buFont typeface="Arial" charset="0"/>
              <a:buChar char="▪"/>
              <a:defRPr sz="1400" baseline="0">
                <a:latin typeface="+mn-lt"/>
              </a:defRPr>
            </a:lvl2pPr>
            <a:lvl3pPr marL="457200" lvl="2" indent="-261938" defTabSz="895350" eaLnBrk="1" latinLnBrk="0" hangingPunct="1">
              <a:buClr>
                <a:schemeClr val="tx2"/>
              </a:buClr>
              <a:buSzPct val="120000"/>
              <a:buFont typeface="Arial" charset="0"/>
              <a:buChar char="–"/>
              <a:defRPr sz="1400" baseline="0">
                <a:latin typeface="+mn-lt"/>
              </a:defRPr>
            </a:lvl3pPr>
            <a:lvl4pPr marL="614363" lvl="3" indent="-155575" defTabSz="895350" eaLnBrk="1" latinLnBrk="0" hangingPunct="1">
              <a:buClr>
                <a:schemeClr val="tx2"/>
              </a:buClr>
              <a:buSzPct val="120000"/>
              <a:buFont typeface="Arial" charset="0"/>
              <a:buChar char="▫"/>
              <a:defRPr sz="1400" baseline="0">
                <a:latin typeface="+mn-lt"/>
              </a:defRPr>
            </a:lvl4pPr>
            <a:lvl5pPr marL="749808" lvl="4" indent="-130175" defTabSz="895350" eaLnBrk="1" latinLnBrk="0" hangingPunct="1">
              <a:buClr>
                <a:schemeClr val="tx2"/>
              </a:buClr>
              <a:buSzPct val="89000"/>
              <a:buFont typeface="Arial" charset="0"/>
              <a:buChar char="-"/>
              <a:defRPr sz="1400"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0" marR="0" lvl="0" indent="0" algn="ctr" defTabSz="895350" rtl="0" eaLnBrk="1" fontAlgn="auto" latinLnBrk="0" hangingPunct="1">
              <a:lnSpc>
                <a:spcPct val="100000"/>
              </a:lnSpc>
              <a:spcBef>
                <a:spcPts val="0"/>
              </a:spcBef>
              <a:spcAft>
                <a:spcPts val="0"/>
              </a:spcAft>
              <a:buClr>
                <a:srgbClr val="002960"/>
              </a:buClr>
              <a:buSzPct val="100000"/>
              <a:buFontTx/>
              <a:buNone/>
              <a:tabLst/>
              <a:defRPr/>
            </a:pPr>
            <a:r>
              <a:rPr lang="nl-NL" sz="1600" b="1" dirty="0">
                <a:solidFill>
                  <a:srgbClr val="005777"/>
                </a:solidFill>
                <a:latin typeface="Arial"/>
                <a:ea typeface="ＭＳ Ｐゴシック"/>
              </a:rPr>
              <a:t>[instelling]</a:t>
            </a:r>
            <a:endParaRPr kumimoji="0" lang="en-US" sz="1600" b="0" i="0" u="none" strike="noStrike" kern="1200" cap="none" spc="0" normalizeH="0" baseline="0" noProof="0" dirty="0">
              <a:ln>
                <a:noFill/>
              </a:ln>
              <a:solidFill>
                <a:srgbClr val="000000"/>
              </a:solidFill>
              <a:effectLst/>
              <a:uLnTx/>
              <a:uFillTx/>
              <a:latin typeface="Arial"/>
              <a:ea typeface="ＭＳ Ｐゴシック"/>
              <a:cs typeface="+mn-cs"/>
            </a:endParaRPr>
          </a:p>
        </p:txBody>
      </p:sp>
      <p:sp>
        <p:nvSpPr>
          <p:cNvPr id="7" name="Tekstvak 6">
            <a:extLst>
              <a:ext uri="{FF2B5EF4-FFF2-40B4-BE49-F238E27FC236}">
                <a16:creationId xmlns:a16="http://schemas.microsoft.com/office/drawing/2014/main" id="{93B09CA9-DCE0-434F-A2C2-D1191D23718D}"/>
              </a:ext>
            </a:extLst>
          </p:cNvPr>
          <p:cNvSpPr txBox="1"/>
          <p:nvPr/>
        </p:nvSpPr>
        <p:spPr>
          <a:xfrm>
            <a:off x="1833783" y="5317304"/>
            <a:ext cx="9977390" cy="49244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spAutoFit/>
          </a:bodyPr>
          <a:lstStyle/>
          <a:p>
            <a:pPr marL="1074738" marR="0" lvl="1" indent="-290513" algn="l" defTabSz="877533" rtl="0" eaLnBrk="1" fontAlgn="auto" latinLnBrk="0" hangingPunct="1">
              <a:lnSpc>
                <a:spcPct val="100000"/>
              </a:lnSpc>
              <a:spcBef>
                <a:spcPts val="0"/>
              </a:spcBef>
              <a:spcAft>
                <a:spcPts val="0"/>
              </a:spcAft>
              <a:buClr>
                <a:srgbClr val="003C54"/>
              </a:buClr>
              <a:buSzPct val="100000"/>
              <a:buFont typeface="Arial" pitchFamily="34" charset="0"/>
              <a:buChar char="•"/>
              <a:tabLst/>
              <a:defRPr/>
            </a:pPr>
            <a:r>
              <a:rPr lang="nl-NL" sz="1600" b="1">
                <a:solidFill>
                  <a:srgbClr val="005777"/>
                </a:solidFill>
                <a:latin typeface="Arial"/>
                <a:ea typeface="ＭＳ Ｐゴシック"/>
                <a:cs typeface="Arial"/>
              </a:rPr>
              <a:t>Terugdringen personeelstekorten</a:t>
            </a:r>
          </a:p>
          <a:p>
            <a:pPr marL="1074738" lvl="1" indent="-290513" defTabSz="877533">
              <a:buClr>
                <a:srgbClr val="003C54"/>
              </a:buClr>
              <a:buSzPct val="100000"/>
              <a:buFont typeface="Arial" pitchFamily="34" charset="0"/>
              <a:buChar char="•"/>
              <a:defRPr/>
            </a:pPr>
            <a:r>
              <a:rPr kumimoji="0" lang="nl-NL" sz="1600" b="1" i="0" u="none" strike="noStrike" kern="1200" cap="none" spc="0" normalizeH="0" baseline="0" noProof="0">
                <a:ln>
                  <a:noFill/>
                </a:ln>
                <a:solidFill>
                  <a:srgbClr val="005777"/>
                </a:solidFill>
                <a:effectLst/>
                <a:uLnTx/>
                <a:uFillTx/>
                <a:latin typeface="Arial"/>
                <a:ea typeface="ＭＳ Ｐゴシック"/>
                <a:cs typeface="Arial"/>
              </a:rPr>
              <a:t>Verlagen van inzet van PNIL </a:t>
            </a:r>
            <a:endParaRPr lang="nl-NL" sz="1600">
              <a:solidFill>
                <a:srgbClr val="000000"/>
              </a:solidFill>
              <a:latin typeface="Arial"/>
              <a:ea typeface="ＭＳ Ｐゴシック"/>
              <a:cs typeface="Arial"/>
            </a:endParaRPr>
          </a:p>
        </p:txBody>
      </p:sp>
      <p:sp>
        <p:nvSpPr>
          <p:cNvPr id="40" name="Stroomdiagram: Verbindingslijn 39">
            <a:extLst>
              <a:ext uri="{FF2B5EF4-FFF2-40B4-BE49-F238E27FC236}">
                <a16:creationId xmlns:a16="http://schemas.microsoft.com/office/drawing/2014/main" id="{291641E8-9165-4DC1-AA92-E102895E81F2}"/>
              </a:ext>
            </a:extLst>
          </p:cNvPr>
          <p:cNvSpPr/>
          <p:nvPr/>
        </p:nvSpPr>
        <p:spPr>
          <a:xfrm>
            <a:off x="562324" y="1538842"/>
            <a:ext cx="1584000" cy="1584000"/>
          </a:xfrm>
          <a:prstGeom prst="flowChartConnector">
            <a:avLst/>
          </a:prstGeom>
          <a:solidFill>
            <a:schemeClr val="bg1"/>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600" b="0" i="0" u="none" strike="noStrike" kern="1200" cap="none" spc="0" normalizeH="0" baseline="0" noProof="0" err="1">
              <a:ln>
                <a:noFill/>
              </a:ln>
              <a:solidFill>
                <a:srgbClr val="000000"/>
              </a:solidFill>
              <a:effectLst/>
              <a:uLnTx/>
              <a:uFillTx/>
              <a:latin typeface="Arial"/>
              <a:ea typeface="ＭＳ Ｐゴシック"/>
              <a:cs typeface="+mn-cs"/>
            </a:endParaRPr>
          </a:p>
        </p:txBody>
      </p:sp>
      <p:grpSp>
        <p:nvGrpSpPr>
          <p:cNvPr id="41" name="CustomIcon">
            <a:extLst>
              <a:ext uri="{FF2B5EF4-FFF2-40B4-BE49-F238E27FC236}">
                <a16:creationId xmlns:a16="http://schemas.microsoft.com/office/drawing/2014/main" id="{C81D9DA5-8F47-4D74-9963-73EC9DF05723}"/>
              </a:ext>
            </a:extLst>
          </p:cNvPr>
          <p:cNvGrpSpPr>
            <a:grpSpLocks noChangeAspect="1"/>
          </p:cNvGrpSpPr>
          <p:nvPr>
            <p:custDataLst>
              <p:tags r:id="rId8"/>
            </p:custDataLst>
          </p:nvPr>
        </p:nvGrpSpPr>
        <p:grpSpPr>
          <a:xfrm>
            <a:off x="1078008" y="1933918"/>
            <a:ext cx="546560" cy="446431"/>
            <a:chOff x="846138" y="1146175"/>
            <a:chExt cx="2936875" cy="2319338"/>
          </a:xfrm>
          <a:solidFill>
            <a:schemeClr val="accent4"/>
          </a:solidFill>
        </p:grpSpPr>
        <p:sp>
          <p:nvSpPr>
            <p:cNvPr id="44" name="Rectangle 7">
              <a:extLst>
                <a:ext uri="{FF2B5EF4-FFF2-40B4-BE49-F238E27FC236}">
                  <a16:creationId xmlns:a16="http://schemas.microsoft.com/office/drawing/2014/main" id="{64536D39-8DA5-4989-898F-F31AA8BA856A}"/>
                </a:ext>
              </a:extLst>
            </p:cNvPr>
            <p:cNvSpPr>
              <a:spLocks noChangeArrowheads="1"/>
            </p:cNvSpPr>
            <p:nvPr/>
          </p:nvSpPr>
          <p:spPr bwMode="auto">
            <a:xfrm>
              <a:off x="2970213" y="2178050"/>
              <a:ext cx="257175" cy="255588"/>
            </a:xfrm>
            <a:prstGeom prst="rect">
              <a:avLst/>
            </a:prstGeom>
            <a:grpFill/>
            <a:ln w="0" cap="flat" cmpd="sng" algn="ctr">
              <a:solidFill>
                <a:schemeClr val="accent3">
                  <a:alpha val="0"/>
                </a:schemeClr>
              </a:solidFill>
              <a:prstDash val="solid"/>
              <a:miter lim="800000"/>
              <a:headEnd type="none" w="med" len="med"/>
              <a:tailEnd type="none" w="med" len="med"/>
            </a:ln>
          </p:spPr>
          <p:txBody>
            <a:bodyPr vert="horz" wrap="square" lIns="93297" tIns="46649" rIns="93297" bIns="46649"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600" b="0" i="0" u="none" strike="noStrike" kern="1200" cap="none" spc="0" normalizeH="0" baseline="0" noProof="0">
                <a:ln>
                  <a:noFill/>
                </a:ln>
                <a:solidFill>
                  <a:srgbClr val="000000"/>
                </a:solidFill>
                <a:effectLst/>
                <a:uLnTx/>
                <a:uFillTx/>
                <a:latin typeface="Arial"/>
                <a:ea typeface="ＭＳ Ｐゴシック"/>
                <a:cs typeface="+mn-cs"/>
              </a:endParaRPr>
            </a:p>
          </p:txBody>
        </p:sp>
        <p:sp>
          <p:nvSpPr>
            <p:cNvPr id="45" name="Rectangle 8">
              <a:extLst>
                <a:ext uri="{FF2B5EF4-FFF2-40B4-BE49-F238E27FC236}">
                  <a16:creationId xmlns:a16="http://schemas.microsoft.com/office/drawing/2014/main" id="{DA984C0D-B705-43DA-9903-87B5D9CBE769}"/>
                </a:ext>
              </a:extLst>
            </p:cNvPr>
            <p:cNvSpPr>
              <a:spLocks noChangeArrowheads="1"/>
            </p:cNvSpPr>
            <p:nvPr/>
          </p:nvSpPr>
          <p:spPr bwMode="auto">
            <a:xfrm>
              <a:off x="3525838" y="2178050"/>
              <a:ext cx="257175" cy="255588"/>
            </a:xfrm>
            <a:prstGeom prst="rect">
              <a:avLst/>
            </a:prstGeom>
            <a:grpFill/>
            <a:ln w="0" cap="flat" cmpd="sng" algn="ctr">
              <a:solidFill>
                <a:schemeClr val="accent3">
                  <a:alpha val="0"/>
                </a:schemeClr>
              </a:solidFill>
              <a:prstDash val="solid"/>
              <a:miter lim="800000"/>
              <a:headEnd type="none" w="med" len="med"/>
              <a:tailEnd type="none" w="med" len="med"/>
            </a:ln>
          </p:spPr>
          <p:txBody>
            <a:bodyPr vert="horz" wrap="square" lIns="93297" tIns="46649" rIns="93297" bIns="46649"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600" b="0" i="0" u="none" strike="noStrike" kern="1200" cap="none" spc="0" normalizeH="0" baseline="0" noProof="0">
                <a:ln>
                  <a:noFill/>
                </a:ln>
                <a:solidFill>
                  <a:srgbClr val="000000"/>
                </a:solidFill>
                <a:effectLst/>
                <a:uLnTx/>
                <a:uFillTx/>
                <a:latin typeface="Arial"/>
                <a:ea typeface="ＭＳ Ｐゴシック"/>
                <a:cs typeface="+mn-cs"/>
              </a:endParaRPr>
            </a:p>
          </p:txBody>
        </p:sp>
        <p:sp>
          <p:nvSpPr>
            <p:cNvPr id="46" name="Rectangle 9">
              <a:extLst>
                <a:ext uri="{FF2B5EF4-FFF2-40B4-BE49-F238E27FC236}">
                  <a16:creationId xmlns:a16="http://schemas.microsoft.com/office/drawing/2014/main" id="{35835DB0-5223-438E-8521-D1CCBB01C0B7}"/>
                </a:ext>
              </a:extLst>
            </p:cNvPr>
            <p:cNvSpPr>
              <a:spLocks noChangeArrowheads="1"/>
            </p:cNvSpPr>
            <p:nvPr/>
          </p:nvSpPr>
          <p:spPr bwMode="auto">
            <a:xfrm>
              <a:off x="846138" y="1146175"/>
              <a:ext cx="257175" cy="257175"/>
            </a:xfrm>
            <a:prstGeom prst="rect">
              <a:avLst/>
            </a:prstGeom>
            <a:grpFill/>
            <a:ln w="0" cap="flat" cmpd="sng" algn="ctr">
              <a:solidFill>
                <a:schemeClr val="accent3">
                  <a:alpha val="0"/>
                </a:schemeClr>
              </a:solidFill>
              <a:prstDash val="solid"/>
              <a:miter lim="800000"/>
              <a:headEnd type="none" w="med" len="med"/>
              <a:tailEnd type="none" w="med" len="med"/>
            </a:ln>
          </p:spPr>
          <p:txBody>
            <a:bodyPr vert="horz" wrap="square" lIns="93297" tIns="46649" rIns="93297" bIns="46649"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600" b="0" i="0" u="none" strike="noStrike" kern="1200" cap="none" spc="0" normalizeH="0" baseline="0" noProof="0">
                <a:ln>
                  <a:noFill/>
                </a:ln>
                <a:solidFill>
                  <a:srgbClr val="000000"/>
                </a:solidFill>
                <a:effectLst/>
                <a:uLnTx/>
                <a:uFillTx/>
                <a:latin typeface="Arial"/>
                <a:ea typeface="ＭＳ Ｐゴシック"/>
                <a:cs typeface="+mn-cs"/>
              </a:endParaRPr>
            </a:p>
          </p:txBody>
        </p:sp>
        <p:sp>
          <p:nvSpPr>
            <p:cNvPr id="47" name="Rectangle 10">
              <a:extLst>
                <a:ext uri="{FF2B5EF4-FFF2-40B4-BE49-F238E27FC236}">
                  <a16:creationId xmlns:a16="http://schemas.microsoft.com/office/drawing/2014/main" id="{C5F4A3C7-84A7-4118-9FC2-71620A2C9859}"/>
                </a:ext>
              </a:extLst>
            </p:cNvPr>
            <p:cNvSpPr>
              <a:spLocks noChangeArrowheads="1"/>
            </p:cNvSpPr>
            <p:nvPr/>
          </p:nvSpPr>
          <p:spPr bwMode="auto">
            <a:xfrm>
              <a:off x="1328738" y="1146175"/>
              <a:ext cx="257175" cy="257175"/>
            </a:xfrm>
            <a:prstGeom prst="rect">
              <a:avLst/>
            </a:prstGeom>
            <a:grpFill/>
            <a:ln w="0" cap="flat" cmpd="sng" algn="ctr">
              <a:solidFill>
                <a:schemeClr val="accent3">
                  <a:alpha val="0"/>
                </a:schemeClr>
              </a:solidFill>
              <a:prstDash val="solid"/>
              <a:miter lim="800000"/>
              <a:headEnd type="none" w="med" len="med"/>
              <a:tailEnd type="none" w="med" len="med"/>
            </a:ln>
          </p:spPr>
          <p:txBody>
            <a:bodyPr vert="horz" wrap="square" lIns="93297" tIns="46649" rIns="93297" bIns="46649"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600" b="0" i="0" u="none" strike="noStrike" kern="1200" cap="none" spc="0" normalizeH="0" baseline="0" noProof="0">
                <a:ln>
                  <a:noFill/>
                </a:ln>
                <a:solidFill>
                  <a:srgbClr val="000000"/>
                </a:solidFill>
                <a:effectLst/>
                <a:uLnTx/>
                <a:uFillTx/>
                <a:latin typeface="Arial"/>
                <a:ea typeface="ＭＳ Ｐゴシック"/>
                <a:cs typeface="+mn-cs"/>
              </a:endParaRPr>
            </a:p>
          </p:txBody>
        </p:sp>
        <p:sp>
          <p:nvSpPr>
            <p:cNvPr id="48" name="Rectangle 11">
              <a:extLst>
                <a:ext uri="{FF2B5EF4-FFF2-40B4-BE49-F238E27FC236}">
                  <a16:creationId xmlns:a16="http://schemas.microsoft.com/office/drawing/2014/main" id="{FD48523E-18F8-493E-ACA3-11A1025ACC79}"/>
                </a:ext>
              </a:extLst>
            </p:cNvPr>
            <p:cNvSpPr>
              <a:spLocks noChangeArrowheads="1"/>
            </p:cNvSpPr>
            <p:nvPr/>
          </p:nvSpPr>
          <p:spPr bwMode="auto">
            <a:xfrm>
              <a:off x="2970213" y="2692400"/>
              <a:ext cx="257175" cy="257175"/>
            </a:xfrm>
            <a:prstGeom prst="rect">
              <a:avLst/>
            </a:prstGeom>
            <a:grpFill/>
            <a:ln w="0" cap="flat" cmpd="sng" algn="ctr">
              <a:solidFill>
                <a:schemeClr val="accent3">
                  <a:alpha val="0"/>
                </a:schemeClr>
              </a:solidFill>
              <a:prstDash val="solid"/>
              <a:miter lim="800000"/>
              <a:headEnd type="none" w="med" len="med"/>
              <a:tailEnd type="none" w="med" len="med"/>
            </a:ln>
          </p:spPr>
          <p:txBody>
            <a:bodyPr vert="horz" wrap="square" lIns="93297" tIns="46649" rIns="93297" bIns="46649"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600" b="0" i="0" u="none" strike="noStrike" kern="1200" cap="none" spc="0" normalizeH="0" baseline="0" noProof="0">
                <a:ln>
                  <a:noFill/>
                </a:ln>
                <a:solidFill>
                  <a:srgbClr val="000000"/>
                </a:solidFill>
                <a:effectLst/>
                <a:uLnTx/>
                <a:uFillTx/>
                <a:latin typeface="Arial"/>
                <a:ea typeface="ＭＳ Ｐゴシック"/>
                <a:cs typeface="+mn-cs"/>
              </a:endParaRPr>
            </a:p>
          </p:txBody>
        </p:sp>
        <p:sp>
          <p:nvSpPr>
            <p:cNvPr id="49" name="Rectangle 12">
              <a:extLst>
                <a:ext uri="{FF2B5EF4-FFF2-40B4-BE49-F238E27FC236}">
                  <a16:creationId xmlns:a16="http://schemas.microsoft.com/office/drawing/2014/main" id="{EF193F4D-9723-41F1-9E8F-09C40A07C2F8}"/>
                </a:ext>
              </a:extLst>
            </p:cNvPr>
            <p:cNvSpPr>
              <a:spLocks noChangeArrowheads="1"/>
            </p:cNvSpPr>
            <p:nvPr/>
          </p:nvSpPr>
          <p:spPr bwMode="auto">
            <a:xfrm>
              <a:off x="3525838" y="2692400"/>
              <a:ext cx="257175" cy="257175"/>
            </a:xfrm>
            <a:prstGeom prst="rect">
              <a:avLst/>
            </a:prstGeom>
            <a:grpFill/>
            <a:ln w="0" cap="flat" cmpd="sng" algn="ctr">
              <a:solidFill>
                <a:schemeClr val="accent3">
                  <a:alpha val="0"/>
                </a:schemeClr>
              </a:solidFill>
              <a:prstDash val="solid"/>
              <a:miter lim="800000"/>
              <a:headEnd type="none" w="med" len="med"/>
              <a:tailEnd type="none" w="med" len="med"/>
            </a:ln>
          </p:spPr>
          <p:txBody>
            <a:bodyPr vert="horz" wrap="square" lIns="93297" tIns="46649" rIns="93297" bIns="46649"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600" b="0" i="0" u="none" strike="noStrike" kern="1200" cap="none" spc="0" normalizeH="0" baseline="0" noProof="0">
                <a:ln>
                  <a:noFill/>
                </a:ln>
                <a:solidFill>
                  <a:srgbClr val="000000"/>
                </a:solidFill>
                <a:effectLst/>
                <a:uLnTx/>
                <a:uFillTx/>
                <a:latin typeface="Arial"/>
                <a:ea typeface="ＭＳ Ｐゴシック"/>
                <a:cs typeface="+mn-cs"/>
              </a:endParaRPr>
            </a:p>
          </p:txBody>
        </p:sp>
        <p:sp>
          <p:nvSpPr>
            <p:cNvPr id="50" name="Rectangle 13">
              <a:extLst>
                <a:ext uri="{FF2B5EF4-FFF2-40B4-BE49-F238E27FC236}">
                  <a16:creationId xmlns:a16="http://schemas.microsoft.com/office/drawing/2014/main" id="{F683C1BA-7C00-4AF8-829F-1752606E5D23}"/>
                </a:ext>
              </a:extLst>
            </p:cNvPr>
            <p:cNvSpPr>
              <a:spLocks noChangeArrowheads="1"/>
            </p:cNvSpPr>
            <p:nvPr/>
          </p:nvSpPr>
          <p:spPr bwMode="auto">
            <a:xfrm>
              <a:off x="2970213" y="3208338"/>
              <a:ext cx="257175" cy="257175"/>
            </a:xfrm>
            <a:prstGeom prst="rect">
              <a:avLst/>
            </a:prstGeom>
            <a:grpFill/>
            <a:ln w="0" cap="flat" cmpd="sng" algn="ctr">
              <a:solidFill>
                <a:schemeClr val="accent3">
                  <a:alpha val="0"/>
                </a:schemeClr>
              </a:solidFill>
              <a:prstDash val="solid"/>
              <a:miter lim="800000"/>
              <a:headEnd type="none" w="med" len="med"/>
              <a:tailEnd type="none" w="med" len="med"/>
            </a:ln>
          </p:spPr>
          <p:txBody>
            <a:bodyPr vert="horz" wrap="square" lIns="93297" tIns="46649" rIns="93297" bIns="46649"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600" b="0" i="0" u="none" strike="noStrike" kern="1200" cap="none" spc="0" normalizeH="0" baseline="0" noProof="0">
                <a:ln>
                  <a:noFill/>
                </a:ln>
                <a:solidFill>
                  <a:srgbClr val="000000"/>
                </a:solidFill>
                <a:effectLst/>
                <a:uLnTx/>
                <a:uFillTx/>
                <a:latin typeface="Arial"/>
                <a:ea typeface="ＭＳ Ｐゴシック"/>
                <a:cs typeface="+mn-cs"/>
              </a:endParaRPr>
            </a:p>
          </p:txBody>
        </p:sp>
        <p:sp>
          <p:nvSpPr>
            <p:cNvPr id="51" name="Rectangle 14">
              <a:extLst>
                <a:ext uri="{FF2B5EF4-FFF2-40B4-BE49-F238E27FC236}">
                  <a16:creationId xmlns:a16="http://schemas.microsoft.com/office/drawing/2014/main" id="{88CC0940-1CEF-417F-8668-E9E86F03052E}"/>
                </a:ext>
              </a:extLst>
            </p:cNvPr>
            <p:cNvSpPr>
              <a:spLocks noChangeArrowheads="1"/>
            </p:cNvSpPr>
            <p:nvPr/>
          </p:nvSpPr>
          <p:spPr bwMode="auto">
            <a:xfrm>
              <a:off x="3525838" y="3208338"/>
              <a:ext cx="257175" cy="257175"/>
            </a:xfrm>
            <a:prstGeom prst="rect">
              <a:avLst/>
            </a:prstGeom>
            <a:grpFill/>
            <a:ln w="0" cap="flat" cmpd="sng" algn="ctr">
              <a:solidFill>
                <a:schemeClr val="accent3">
                  <a:alpha val="0"/>
                </a:schemeClr>
              </a:solidFill>
              <a:prstDash val="solid"/>
              <a:miter lim="800000"/>
              <a:headEnd type="none" w="med" len="med"/>
              <a:tailEnd type="none" w="med" len="med"/>
            </a:ln>
          </p:spPr>
          <p:txBody>
            <a:bodyPr vert="horz" wrap="square" lIns="93297" tIns="46649" rIns="93297" bIns="46649"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600" b="0" i="0" u="none" strike="noStrike" kern="1200" cap="none" spc="0" normalizeH="0" baseline="0" noProof="0">
                <a:ln>
                  <a:noFill/>
                </a:ln>
                <a:solidFill>
                  <a:srgbClr val="000000"/>
                </a:solidFill>
                <a:effectLst/>
                <a:uLnTx/>
                <a:uFillTx/>
                <a:latin typeface="Arial"/>
                <a:ea typeface="ＭＳ Ｐゴシック"/>
                <a:cs typeface="+mn-cs"/>
              </a:endParaRPr>
            </a:p>
          </p:txBody>
        </p:sp>
        <p:sp>
          <p:nvSpPr>
            <p:cNvPr id="52" name="Rectangle 15">
              <a:extLst>
                <a:ext uri="{FF2B5EF4-FFF2-40B4-BE49-F238E27FC236}">
                  <a16:creationId xmlns:a16="http://schemas.microsoft.com/office/drawing/2014/main" id="{D04C2222-A3DD-49B9-8832-3404D0019CED}"/>
                </a:ext>
              </a:extLst>
            </p:cNvPr>
            <p:cNvSpPr>
              <a:spLocks noChangeArrowheads="1"/>
            </p:cNvSpPr>
            <p:nvPr/>
          </p:nvSpPr>
          <p:spPr bwMode="auto">
            <a:xfrm>
              <a:off x="846138" y="1690688"/>
              <a:ext cx="257175" cy="255588"/>
            </a:xfrm>
            <a:prstGeom prst="rect">
              <a:avLst/>
            </a:prstGeom>
            <a:grpFill/>
            <a:ln w="0" cap="flat" cmpd="sng" algn="ctr">
              <a:solidFill>
                <a:schemeClr val="accent3">
                  <a:alpha val="0"/>
                </a:schemeClr>
              </a:solidFill>
              <a:prstDash val="solid"/>
              <a:miter lim="800000"/>
              <a:headEnd type="none" w="med" len="med"/>
              <a:tailEnd type="none" w="med" len="med"/>
            </a:ln>
          </p:spPr>
          <p:txBody>
            <a:bodyPr vert="horz" wrap="square" lIns="93297" tIns="46649" rIns="93297" bIns="46649"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600" b="0" i="0" u="none" strike="noStrike" kern="1200" cap="none" spc="0" normalizeH="0" baseline="0" noProof="0">
                <a:ln>
                  <a:noFill/>
                </a:ln>
                <a:solidFill>
                  <a:srgbClr val="000000"/>
                </a:solidFill>
                <a:effectLst/>
                <a:uLnTx/>
                <a:uFillTx/>
                <a:latin typeface="Arial"/>
                <a:ea typeface="ＭＳ Ｐゴシック"/>
                <a:cs typeface="+mn-cs"/>
              </a:endParaRPr>
            </a:p>
          </p:txBody>
        </p:sp>
        <p:sp>
          <p:nvSpPr>
            <p:cNvPr id="54" name="Rectangle 17">
              <a:extLst>
                <a:ext uri="{FF2B5EF4-FFF2-40B4-BE49-F238E27FC236}">
                  <a16:creationId xmlns:a16="http://schemas.microsoft.com/office/drawing/2014/main" id="{55030850-297B-4D7A-B6C4-6EC5AFCC71F2}"/>
                </a:ext>
              </a:extLst>
            </p:cNvPr>
            <p:cNvSpPr>
              <a:spLocks noChangeArrowheads="1"/>
            </p:cNvSpPr>
            <p:nvPr/>
          </p:nvSpPr>
          <p:spPr bwMode="auto">
            <a:xfrm>
              <a:off x="846138" y="2233613"/>
              <a:ext cx="257175" cy="257175"/>
            </a:xfrm>
            <a:prstGeom prst="rect">
              <a:avLst/>
            </a:prstGeom>
            <a:grpFill/>
            <a:ln w="0" cap="flat" cmpd="sng" algn="ctr">
              <a:solidFill>
                <a:schemeClr val="accent3">
                  <a:alpha val="0"/>
                </a:schemeClr>
              </a:solidFill>
              <a:prstDash val="solid"/>
              <a:miter lim="800000"/>
              <a:headEnd type="none" w="med" len="med"/>
              <a:tailEnd type="none" w="med" len="med"/>
            </a:ln>
          </p:spPr>
          <p:txBody>
            <a:bodyPr vert="horz" wrap="square" lIns="93297" tIns="46649" rIns="93297" bIns="46649"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600" b="0" i="0" u="none" strike="noStrike" kern="1200" cap="none" spc="0" normalizeH="0" baseline="0" noProof="0">
                <a:ln>
                  <a:noFill/>
                </a:ln>
                <a:solidFill>
                  <a:srgbClr val="000000"/>
                </a:solidFill>
                <a:effectLst/>
                <a:uLnTx/>
                <a:uFillTx/>
                <a:latin typeface="Arial"/>
                <a:ea typeface="ＭＳ Ｐゴシック"/>
                <a:cs typeface="+mn-cs"/>
              </a:endParaRPr>
            </a:p>
          </p:txBody>
        </p:sp>
        <p:sp>
          <p:nvSpPr>
            <p:cNvPr id="55" name="Rectangle 18">
              <a:extLst>
                <a:ext uri="{FF2B5EF4-FFF2-40B4-BE49-F238E27FC236}">
                  <a16:creationId xmlns:a16="http://schemas.microsoft.com/office/drawing/2014/main" id="{0B66C9EF-CE4B-48EF-89B9-3199092A7DC8}"/>
                </a:ext>
              </a:extLst>
            </p:cNvPr>
            <p:cNvSpPr>
              <a:spLocks noChangeArrowheads="1"/>
            </p:cNvSpPr>
            <p:nvPr/>
          </p:nvSpPr>
          <p:spPr bwMode="auto">
            <a:xfrm>
              <a:off x="1328738" y="2233613"/>
              <a:ext cx="257175" cy="257175"/>
            </a:xfrm>
            <a:prstGeom prst="rect">
              <a:avLst/>
            </a:prstGeom>
            <a:grpFill/>
            <a:ln w="0" cap="flat" cmpd="sng" algn="ctr">
              <a:solidFill>
                <a:schemeClr val="accent3">
                  <a:alpha val="0"/>
                </a:schemeClr>
              </a:solidFill>
              <a:prstDash val="solid"/>
              <a:miter lim="800000"/>
              <a:headEnd type="none" w="med" len="med"/>
              <a:tailEnd type="none" w="med" len="med"/>
            </a:ln>
          </p:spPr>
          <p:txBody>
            <a:bodyPr vert="horz" wrap="square" lIns="93297" tIns="46649" rIns="93297" bIns="46649"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600" b="0" i="0" u="none" strike="noStrike" kern="1200" cap="none" spc="0" normalizeH="0" baseline="0" noProof="0">
                <a:ln>
                  <a:noFill/>
                </a:ln>
                <a:solidFill>
                  <a:srgbClr val="000000"/>
                </a:solidFill>
                <a:effectLst/>
                <a:uLnTx/>
                <a:uFillTx/>
                <a:latin typeface="Arial"/>
                <a:ea typeface="ＭＳ Ｐゴシック"/>
                <a:cs typeface="+mn-cs"/>
              </a:endParaRPr>
            </a:p>
          </p:txBody>
        </p:sp>
        <p:sp>
          <p:nvSpPr>
            <p:cNvPr id="56" name="Rectangle 19">
              <a:extLst>
                <a:ext uri="{FF2B5EF4-FFF2-40B4-BE49-F238E27FC236}">
                  <a16:creationId xmlns:a16="http://schemas.microsoft.com/office/drawing/2014/main" id="{14AC9707-13FF-42DA-B8CC-7A2CBAED96E1}"/>
                </a:ext>
              </a:extLst>
            </p:cNvPr>
            <p:cNvSpPr>
              <a:spLocks noChangeArrowheads="1"/>
            </p:cNvSpPr>
            <p:nvPr/>
          </p:nvSpPr>
          <p:spPr bwMode="auto">
            <a:xfrm>
              <a:off x="846138" y="2776538"/>
              <a:ext cx="257175" cy="257175"/>
            </a:xfrm>
            <a:prstGeom prst="rect">
              <a:avLst/>
            </a:prstGeom>
            <a:grpFill/>
            <a:ln w="0" cap="flat" cmpd="sng" algn="ctr">
              <a:solidFill>
                <a:schemeClr val="accent3">
                  <a:alpha val="0"/>
                </a:schemeClr>
              </a:solidFill>
              <a:prstDash val="solid"/>
              <a:miter lim="800000"/>
              <a:headEnd type="none" w="med" len="med"/>
              <a:tailEnd type="none" w="med" len="med"/>
            </a:ln>
          </p:spPr>
          <p:txBody>
            <a:bodyPr vert="horz" wrap="square" lIns="93297" tIns="46649" rIns="93297" bIns="46649"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600" b="0" i="0" u="none" strike="noStrike" kern="1200" cap="none" spc="0" normalizeH="0" baseline="0" noProof="0">
                <a:ln>
                  <a:noFill/>
                </a:ln>
                <a:solidFill>
                  <a:srgbClr val="000000"/>
                </a:solidFill>
                <a:effectLst/>
                <a:uLnTx/>
                <a:uFillTx/>
                <a:latin typeface="Arial"/>
                <a:ea typeface="ＭＳ Ｐゴシック"/>
                <a:cs typeface="+mn-cs"/>
              </a:endParaRPr>
            </a:p>
          </p:txBody>
        </p:sp>
        <p:sp>
          <p:nvSpPr>
            <p:cNvPr id="57" name="Rectangle 20">
              <a:extLst>
                <a:ext uri="{FF2B5EF4-FFF2-40B4-BE49-F238E27FC236}">
                  <a16:creationId xmlns:a16="http://schemas.microsoft.com/office/drawing/2014/main" id="{06829A10-CB26-495C-BAE3-391615BD0E3D}"/>
                </a:ext>
              </a:extLst>
            </p:cNvPr>
            <p:cNvSpPr>
              <a:spLocks noChangeArrowheads="1"/>
            </p:cNvSpPr>
            <p:nvPr/>
          </p:nvSpPr>
          <p:spPr bwMode="auto">
            <a:xfrm>
              <a:off x="1328738" y="2776538"/>
              <a:ext cx="257175" cy="257175"/>
            </a:xfrm>
            <a:prstGeom prst="rect">
              <a:avLst/>
            </a:prstGeom>
            <a:grpFill/>
            <a:ln w="0" cap="flat" cmpd="sng" algn="ctr">
              <a:solidFill>
                <a:schemeClr val="accent3">
                  <a:alpha val="0"/>
                </a:schemeClr>
              </a:solidFill>
              <a:prstDash val="solid"/>
              <a:miter lim="800000"/>
              <a:headEnd type="none" w="med" len="med"/>
              <a:tailEnd type="none" w="med" len="med"/>
            </a:ln>
          </p:spPr>
          <p:txBody>
            <a:bodyPr vert="horz" wrap="square" lIns="93297" tIns="46649" rIns="93297" bIns="46649"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600" b="0" i="0" u="none" strike="noStrike" kern="1200" cap="none" spc="0" normalizeH="0" baseline="0" noProof="0">
                <a:ln>
                  <a:noFill/>
                </a:ln>
                <a:solidFill>
                  <a:srgbClr val="000000"/>
                </a:solidFill>
                <a:effectLst/>
                <a:uLnTx/>
                <a:uFillTx/>
                <a:latin typeface="Arial"/>
                <a:ea typeface="ＭＳ Ｐゴシック"/>
                <a:cs typeface="+mn-cs"/>
              </a:endParaRPr>
            </a:p>
          </p:txBody>
        </p:sp>
      </p:grpSp>
      <p:sp>
        <p:nvSpPr>
          <p:cNvPr id="2" name="Rectangle 1">
            <a:extLst>
              <a:ext uri="{FF2B5EF4-FFF2-40B4-BE49-F238E27FC236}">
                <a16:creationId xmlns:a16="http://schemas.microsoft.com/office/drawing/2014/main" id="{BEC45021-F06B-DB49-AE97-5D758242F7D6}"/>
              </a:ext>
            </a:extLst>
          </p:cNvPr>
          <p:cNvSpPr/>
          <p:nvPr/>
        </p:nvSpPr>
        <p:spPr>
          <a:xfrm>
            <a:off x="831161" y="1917023"/>
            <a:ext cx="1042220" cy="759183"/>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err="1">
              <a:ln>
                <a:noFill/>
              </a:ln>
              <a:solidFill>
                <a:srgbClr val="000000"/>
              </a:solidFill>
              <a:effectLst/>
              <a:uLnTx/>
              <a:uFillTx/>
              <a:latin typeface="Arial"/>
              <a:ea typeface="ＭＳ Ｐゴシック"/>
              <a:cs typeface="+mn-cs"/>
            </a:endParaRPr>
          </a:p>
        </p:txBody>
      </p:sp>
      <p:sp>
        <p:nvSpPr>
          <p:cNvPr id="42" name="TextBox 8">
            <a:extLst>
              <a:ext uri="{FF2B5EF4-FFF2-40B4-BE49-F238E27FC236}">
                <a16:creationId xmlns:a16="http://schemas.microsoft.com/office/drawing/2014/main" id="{5B5BF96A-BC92-4173-A7E0-EA1E842EB793}"/>
              </a:ext>
            </a:extLst>
          </p:cNvPr>
          <p:cNvSpPr txBox="1"/>
          <p:nvPr/>
        </p:nvSpPr>
        <p:spPr>
          <a:xfrm>
            <a:off x="677067" y="2586724"/>
            <a:ext cx="1422900" cy="246221"/>
          </a:xfrm>
          <a:prstGeom prst="rect">
            <a:avLst/>
          </a:prstGeom>
          <a:ln>
            <a:noFill/>
          </a:ln>
        </p:spPr>
        <p:txBody>
          <a:bodyPr vert="horz" wrap="square" lIns="0" tIns="0" rIns="0" bIns="0" rtlCol="0" anchor="t">
            <a:spAutoFit/>
          </a:bodyPr>
          <a:lstStyle>
            <a:lvl1pPr marL="0" lvl="0" indent="0" defTabSz="895350" eaLnBrk="1" latinLnBrk="0" hangingPunct="1">
              <a:buClr>
                <a:schemeClr val="tx2"/>
              </a:buClr>
              <a:buSzPct val="100000"/>
              <a:defRPr sz="1400" baseline="0">
                <a:latin typeface="+mn-lt"/>
              </a:defRPr>
            </a:lvl1pPr>
            <a:lvl2pPr marL="193675" lvl="1" indent="-192088" defTabSz="895350" eaLnBrk="1" latinLnBrk="0" hangingPunct="1">
              <a:buClr>
                <a:schemeClr val="tx2"/>
              </a:buClr>
              <a:buSzPct val="125000"/>
              <a:buFont typeface="Arial" charset="0"/>
              <a:buChar char="▪"/>
              <a:defRPr sz="1400" baseline="0">
                <a:latin typeface="+mn-lt"/>
              </a:defRPr>
            </a:lvl2pPr>
            <a:lvl3pPr marL="457200" lvl="2" indent="-261938" defTabSz="895350" eaLnBrk="1" latinLnBrk="0" hangingPunct="1">
              <a:buClr>
                <a:schemeClr val="tx2"/>
              </a:buClr>
              <a:buSzPct val="120000"/>
              <a:buFont typeface="Arial" charset="0"/>
              <a:buChar char="–"/>
              <a:defRPr sz="1400" baseline="0">
                <a:latin typeface="+mn-lt"/>
              </a:defRPr>
            </a:lvl3pPr>
            <a:lvl4pPr marL="614363" lvl="3" indent="-155575" defTabSz="895350" eaLnBrk="1" latinLnBrk="0" hangingPunct="1">
              <a:buClr>
                <a:schemeClr val="tx2"/>
              </a:buClr>
              <a:buSzPct val="120000"/>
              <a:buFont typeface="Arial" charset="0"/>
              <a:buChar char="▫"/>
              <a:defRPr sz="1400" baseline="0">
                <a:latin typeface="+mn-lt"/>
              </a:defRPr>
            </a:lvl4pPr>
            <a:lvl5pPr marL="749808" lvl="4" indent="-130175" defTabSz="895350" eaLnBrk="1" latinLnBrk="0" hangingPunct="1">
              <a:buClr>
                <a:schemeClr val="tx2"/>
              </a:buClr>
              <a:buSzPct val="89000"/>
              <a:buFont typeface="Arial" charset="0"/>
              <a:buChar char="-"/>
              <a:defRPr sz="1400"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0" marR="0" lvl="0" indent="0" algn="ctr" defTabSz="895350" rtl="0" eaLnBrk="1" fontAlgn="auto" latinLnBrk="0" hangingPunct="1">
              <a:lnSpc>
                <a:spcPct val="100000"/>
              </a:lnSpc>
              <a:spcBef>
                <a:spcPts val="0"/>
              </a:spcBef>
              <a:spcAft>
                <a:spcPts val="0"/>
              </a:spcAft>
              <a:buClr>
                <a:srgbClr val="002960"/>
              </a:buClr>
              <a:buSzPct val="100000"/>
              <a:buFontTx/>
              <a:buNone/>
              <a:tabLst/>
              <a:defRPr/>
            </a:pPr>
            <a:r>
              <a:rPr kumimoji="0" lang="nl-NL" sz="1600" b="1" i="0" u="none" strike="noStrike" kern="1200" cap="none" spc="0" normalizeH="0" baseline="0" noProof="0">
                <a:ln>
                  <a:noFill/>
                </a:ln>
                <a:solidFill>
                  <a:srgbClr val="005777"/>
                </a:solidFill>
                <a:effectLst/>
                <a:uLnTx/>
                <a:uFillTx/>
                <a:latin typeface="Arial"/>
                <a:ea typeface="ＭＳ Ｐゴシック"/>
                <a:cs typeface="+mn-cs"/>
              </a:rPr>
              <a:t>Medewerker</a:t>
            </a:r>
          </a:p>
        </p:txBody>
      </p:sp>
      <p:pic>
        <p:nvPicPr>
          <p:cNvPr id="6" name="CustomIcon">
            <a:extLst>
              <a:ext uri="{FF2B5EF4-FFF2-40B4-BE49-F238E27FC236}">
                <a16:creationId xmlns:a16="http://schemas.microsoft.com/office/drawing/2014/main" id="{F4E16C62-8C2F-4596-927D-B04892E3F120}"/>
              </a:ext>
            </a:extLst>
          </p:cNvPr>
          <p:cNvPicPr>
            <a:picLocks/>
          </p:cNvPicPr>
          <p:nvPr>
            <p:custDataLst>
              <p:tags r:id="rId9"/>
            </p:custDataLst>
          </p:nvPr>
        </p:nvPicPr>
        <p:blipFill>
          <a:blip r:embed="rId14">
            <a:extLst>
              <a:ext uri="{96DAC541-7B7A-43D3-8B79-37D633B846F1}">
                <asvg:svgBlip xmlns:asvg="http://schemas.microsoft.com/office/drawing/2016/SVG/main" r:embed="rId15"/>
              </a:ext>
            </a:extLst>
          </a:blip>
          <a:stretch>
            <a:fillRect/>
          </a:stretch>
        </p:blipFill>
        <p:spPr>
          <a:xfrm>
            <a:off x="989486" y="1829738"/>
            <a:ext cx="721589" cy="686297"/>
          </a:xfrm>
          <a:prstGeom prst="rect">
            <a:avLst/>
          </a:prstGeom>
        </p:spPr>
      </p:pic>
      <p:sp>
        <p:nvSpPr>
          <p:cNvPr id="86" name="Tekstvak 85">
            <a:extLst>
              <a:ext uri="{FF2B5EF4-FFF2-40B4-BE49-F238E27FC236}">
                <a16:creationId xmlns:a16="http://schemas.microsoft.com/office/drawing/2014/main" id="{5D285B98-1D3A-4424-A834-3209665189B6}"/>
              </a:ext>
            </a:extLst>
          </p:cNvPr>
          <p:cNvSpPr txBox="1"/>
          <p:nvPr/>
        </p:nvSpPr>
        <p:spPr>
          <a:xfrm>
            <a:off x="1753027" y="1881354"/>
            <a:ext cx="9497259" cy="98488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spAutoFit/>
          </a:bodyPr>
          <a:lstStyle/>
          <a:p>
            <a:pPr marL="1074738" marR="0" lvl="1" indent="-290513" algn="l" defTabSz="877533" rtl="0" eaLnBrk="1" fontAlgn="auto" latinLnBrk="0" hangingPunct="1">
              <a:lnSpc>
                <a:spcPct val="100000"/>
              </a:lnSpc>
              <a:spcBef>
                <a:spcPts val="0"/>
              </a:spcBef>
              <a:spcAft>
                <a:spcPts val="0"/>
              </a:spcAft>
              <a:buClr>
                <a:srgbClr val="003C54"/>
              </a:buClr>
              <a:buSzPct val="100000"/>
              <a:buFont typeface="Arial" pitchFamily="34" charset="0"/>
              <a:buChar char="•"/>
              <a:tabLst/>
              <a:defRPr/>
            </a:pPr>
            <a:r>
              <a:rPr kumimoji="0" lang="en-US" sz="1600" b="1" i="0" u="none" strike="noStrike" kern="1200" cap="none" spc="0" normalizeH="0" baseline="0" noProof="0">
                <a:ln>
                  <a:noFill/>
                </a:ln>
                <a:solidFill>
                  <a:schemeClr val="accent4"/>
                </a:solidFill>
                <a:effectLst/>
                <a:uLnTx/>
                <a:uFillTx/>
                <a:latin typeface="Arial"/>
                <a:ea typeface="ＭＳ Ｐゴシック"/>
              </a:rPr>
              <a:t>Meer </a:t>
            </a:r>
            <a:r>
              <a:rPr kumimoji="0" lang="en-US" sz="1600" b="1" i="0" u="none" strike="noStrike" kern="1200" cap="none" spc="0" normalizeH="0" baseline="0" noProof="0" err="1">
                <a:ln>
                  <a:noFill/>
                </a:ln>
                <a:solidFill>
                  <a:schemeClr val="accent4"/>
                </a:solidFill>
                <a:effectLst/>
                <a:uLnTx/>
                <a:uFillTx/>
                <a:latin typeface="Arial"/>
                <a:ea typeface="ＭＳ Ｐゴシック"/>
              </a:rPr>
              <a:t>inkomen</a:t>
            </a:r>
            <a:r>
              <a:rPr lang="en-US" sz="1600">
                <a:solidFill>
                  <a:srgbClr val="000000"/>
                </a:solidFill>
                <a:latin typeface="Arial"/>
                <a:ea typeface="ＭＳ Ｐゴシック"/>
              </a:rPr>
              <a:t>: </a:t>
            </a:r>
            <a:r>
              <a:rPr kumimoji="0" lang="en-US" sz="1600" b="0" i="0" u="none" strike="noStrike" kern="1200" cap="none" spc="0" normalizeH="0" baseline="0" noProof="0" err="1">
                <a:ln>
                  <a:noFill/>
                </a:ln>
                <a:solidFill>
                  <a:srgbClr val="000000"/>
                </a:solidFill>
                <a:effectLst/>
                <a:uLnTx/>
                <a:uFillTx/>
                <a:latin typeface="Arial"/>
                <a:ea typeface="ＭＳ Ｐゴシック"/>
              </a:rPr>
              <a:t>salaris</a:t>
            </a:r>
            <a:r>
              <a:rPr lang="en-US" sz="1600">
                <a:solidFill>
                  <a:srgbClr val="000000"/>
                </a:solidFill>
                <a:latin typeface="Arial"/>
                <a:ea typeface="ＭＳ Ｐゴシック"/>
              </a:rPr>
              <a:t> </a:t>
            </a:r>
            <a:r>
              <a:rPr kumimoji="0" lang="en-US" sz="1600" b="0" i="0" u="none" strike="noStrike" kern="1200" cap="none" spc="0" normalizeH="0" baseline="0" noProof="0">
                <a:ln>
                  <a:noFill/>
                </a:ln>
                <a:solidFill>
                  <a:srgbClr val="000000"/>
                </a:solidFill>
                <a:effectLst/>
                <a:uLnTx/>
                <a:uFillTx/>
                <a:latin typeface="Arial"/>
                <a:ea typeface="ＭＳ Ｐゴシック"/>
              </a:rPr>
              <a:t>en </a:t>
            </a:r>
            <a:r>
              <a:rPr kumimoji="0" lang="nl-NL" sz="1600" b="0" i="0" u="none" strike="noStrike" kern="1200" cap="none" spc="0" normalizeH="0" baseline="0" noProof="0">
                <a:ln>
                  <a:noFill/>
                </a:ln>
                <a:solidFill>
                  <a:srgbClr val="000000"/>
                </a:solidFill>
                <a:effectLst/>
                <a:uLnTx/>
                <a:uFillTx/>
                <a:latin typeface="Arial"/>
                <a:ea typeface="ＭＳ Ｐゴシック"/>
                <a:sym typeface="+mn-lt"/>
              </a:rPr>
              <a:t>en pensioenopbouw</a:t>
            </a:r>
            <a:endParaRPr kumimoji="0" lang="nl-NL" sz="1600" b="0" i="0" u="none" strike="noStrike" kern="1200" cap="none" spc="0" normalizeH="0" baseline="0" noProof="0">
              <a:ln>
                <a:noFill/>
              </a:ln>
              <a:solidFill>
                <a:srgbClr val="000000"/>
              </a:solidFill>
              <a:effectLst/>
              <a:uLnTx/>
              <a:uFillTx/>
              <a:latin typeface="Arial"/>
              <a:ea typeface="ＭＳ Ｐゴシック"/>
            </a:endParaRPr>
          </a:p>
          <a:p>
            <a:pPr marL="1074738" marR="0" lvl="1" indent="-290513" algn="l" defTabSz="877533" rtl="0" eaLnBrk="1" fontAlgn="auto" latinLnBrk="0" hangingPunct="1">
              <a:lnSpc>
                <a:spcPct val="100000"/>
              </a:lnSpc>
              <a:spcBef>
                <a:spcPts val="0"/>
              </a:spcBef>
              <a:spcAft>
                <a:spcPts val="0"/>
              </a:spcAft>
              <a:buClr>
                <a:srgbClr val="003C54"/>
              </a:buClr>
              <a:buSzPct val="100000"/>
              <a:buFont typeface="Arial" pitchFamily="34" charset="0"/>
              <a:buChar char="•"/>
              <a:tabLst/>
              <a:defRPr/>
            </a:pPr>
            <a:r>
              <a:rPr lang="nl-NL" sz="1600" b="1">
                <a:solidFill>
                  <a:srgbClr val="005777"/>
                </a:solidFill>
                <a:latin typeface="Arial"/>
                <a:ea typeface="ＭＳ Ｐゴシック"/>
                <a:sym typeface="+mn-lt"/>
              </a:rPr>
              <a:t>P</a:t>
            </a:r>
            <a:r>
              <a:rPr kumimoji="0" lang="nl-NL" sz="1600" b="1" i="0" u="none" strike="noStrike" kern="1200" cap="none" spc="0" normalizeH="0" baseline="0" noProof="0" err="1">
                <a:ln>
                  <a:noFill/>
                </a:ln>
                <a:solidFill>
                  <a:srgbClr val="005777"/>
                </a:solidFill>
                <a:effectLst/>
                <a:uLnTx/>
                <a:uFillTx/>
                <a:latin typeface="Arial"/>
                <a:ea typeface="ＭＳ Ｐゴシック"/>
                <a:sym typeface="+mn-lt"/>
              </a:rPr>
              <a:t>ersoonlijke</a:t>
            </a:r>
            <a:r>
              <a:rPr kumimoji="0" lang="nl-NL" sz="1600" b="1" i="0" u="none" strike="noStrike" kern="1200" cap="none" spc="0" normalizeH="0" baseline="0" noProof="0">
                <a:ln>
                  <a:noFill/>
                </a:ln>
                <a:solidFill>
                  <a:srgbClr val="005777"/>
                </a:solidFill>
                <a:effectLst/>
                <a:uLnTx/>
                <a:uFillTx/>
                <a:latin typeface="Arial"/>
                <a:ea typeface="ＭＳ Ｐゴシック"/>
                <a:sym typeface="+mn-lt"/>
              </a:rPr>
              <a:t> ontwikkeling: </a:t>
            </a:r>
            <a:r>
              <a:rPr lang="nl-NL" sz="1600">
                <a:solidFill>
                  <a:srgbClr val="000000"/>
                </a:solidFill>
                <a:latin typeface="Arial"/>
                <a:ea typeface="ＭＳ Ｐゴシック"/>
                <a:sym typeface="+mn-lt"/>
              </a:rPr>
              <a:t>extra projecten, een </a:t>
            </a:r>
            <a:r>
              <a:rPr kumimoji="0" lang="nl-NL" sz="1600" b="0" i="0" u="none" strike="noStrike" kern="1200" cap="none" spc="0" normalizeH="0" baseline="0" noProof="0">
                <a:ln>
                  <a:noFill/>
                </a:ln>
                <a:solidFill>
                  <a:srgbClr val="000000"/>
                </a:solidFill>
                <a:effectLst/>
                <a:uLnTx/>
                <a:uFillTx/>
                <a:latin typeface="Arial"/>
                <a:ea typeface="ＭＳ Ｐゴシック"/>
                <a:sym typeface="+mn-lt"/>
              </a:rPr>
              <a:t>cursus of opleiding of extra projecten)</a:t>
            </a:r>
          </a:p>
          <a:p>
            <a:pPr marL="1074738" marR="0" lvl="1" indent="-290513" algn="l" defTabSz="877533" rtl="0" eaLnBrk="1" fontAlgn="auto" latinLnBrk="0" hangingPunct="1">
              <a:lnSpc>
                <a:spcPct val="100000"/>
              </a:lnSpc>
              <a:spcBef>
                <a:spcPts val="0"/>
              </a:spcBef>
              <a:spcAft>
                <a:spcPts val="0"/>
              </a:spcAft>
              <a:buClr>
                <a:srgbClr val="003C54"/>
              </a:buClr>
              <a:buSzPct val="100000"/>
              <a:buFont typeface="Arial" pitchFamily="34" charset="0"/>
              <a:buChar char="•"/>
              <a:tabLst/>
              <a:defRPr/>
            </a:pPr>
            <a:r>
              <a:rPr lang="nl-NL" sz="1600" b="1">
                <a:solidFill>
                  <a:schemeClr val="accent4"/>
                </a:solidFill>
                <a:latin typeface="Arial"/>
                <a:ea typeface="ＭＳ Ｐゴシック"/>
                <a:sym typeface="+mn-lt"/>
              </a:rPr>
              <a:t>‘Beter er in zitten’ </a:t>
            </a:r>
            <a:r>
              <a:rPr lang="nl-NL" sz="1600">
                <a:solidFill>
                  <a:srgbClr val="000000"/>
                </a:solidFill>
                <a:latin typeface="Arial"/>
                <a:ea typeface="ＭＳ Ｐゴシック"/>
                <a:sym typeface="+mn-lt"/>
              </a:rPr>
              <a:t>en minder tijd besteden aan overdracht en/of administratie </a:t>
            </a:r>
          </a:p>
          <a:p>
            <a:pPr marL="1074738" marR="0" lvl="1" indent="-290513" algn="l" defTabSz="877533" rtl="0" eaLnBrk="1" fontAlgn="auto" latinLnBrk="0" hangingPunct="1">
              <a:lnSpc>
                <a:spcPct val="100000"/>
              </a:lnSpc>
              <a:spcBef>
                <a:spcPts val="0"/>
              </a:spcBef>
              <a:spcAft>
                <a:spcPts val="0"/>
              </a:spcAft>
              <a:buClr>
                <a:srgbClr val="003C54"/>
              </a:buClr>
              <a:buSzPct val="100000"/>
              <a:buFont typeface="Arial" pitchFamily="34" charset="0"/>
              <a:buChar char="•"/>
              <a:tabLst/>
              <a:defRPr/>
            </a:pPr>
            <a:r>
              <a:rPr lang="nl-NL" sz="1600" b="1">
                <a:solidFill>
                  <a:schemeClr val="accent4"/>
                </a:solidFill>
                <a:latin typeface="Arial"/>
                <a:ea typeface="ＭＳ Ｐゴシック"/>
                <a:sym typeface="+mn-lt"/>
              </a:rPr>
              <a:t>Meer tijd </a:t>
            </a:r>
            <a:r>
              <a:rPr kumimoji="0" lang="nl-NL" sz="1600" b="1" i="0" u="none" strike="noStrike" kern="1200" cap="none" spc="0" normalizeH="0" baseline="0" noProof="0">
                <a:ln>
                  <a:noFill/>
                </a:ln>
                <a:solidFill>
                  <a:schemeClr val="accent4"/>
                </a:solidFill>
                <a:effectLst/>
                <a:uLnTx/>
                <a:uFillTx/>
                <a:latin typeface="Arial"/>
                <a:ea typeface="ＭＳ Ｐゴシック"/>
                <a:sym typeface="+mn-lt"/>
              </a:rPr>
              <a:t>voor cliënten</a:t>
            </a:r>
            <a:r>
              <a:rPr kumimoji="0" lang="nl-NL" sz="1600" b="0" i="0" u="none" strike="noStrike" kern="1200" cap="none" spc="0" normalizeH="0" baseline="0" noProof="0">
                <a:ln>
                  <a:noFill/>
                </a:ln>
                <a:solidFill>
                  <a:srgbClr val="000000"/>
                </a:solidFill>
                <a:effectLst/>
                <a:uLnTx/>
                <a:uFillTx/>
                <a:latin typeface="Arial"/>
                <a:ea typeface="ＭＳ Ｐゴシック"/>
                <a:sym typeface="+mn-lt"/>
              </a:rPr>
              <a:t>/ patiënten</a:t>
            </a:r>
            <a:endParaRPr kumimoji="0" lang="nl-NL" sz="1600" b="0" i="0" u="none" strike="noStrike" kern="1200" cap="none" spc="0" normalizeH="0" baseline="0" noProof="0">
              <a:ln>
                <a:noFill/>
              </a:ln>
              <a:solidFill>
                <a:srgbClr val="000000"/>
              </a:solidFill>
              <a:effectLst/>
              <a:uLnTx/>
              <a:uFillTx/>
              <a:latin typeface="Arial"/>
              <a:ea typeface="ＭＳ Ｐゴシック"/>
            </a:endParaRPr>
          </a:p>
        </p:txBody>
      </p:sp>
      <p:sp>
        <p:nvSpPr>
          <p:cNvPr id="62" name="Stroomdiagram: Verbindingslijn 61">
            <a:extLst>
              <a:ext uri="{FF2B5EF4-FFF2-40B4-BE49-F238E27FC236}">
                <a16:creationId xmlns:a16="http://schemas.microsoft.com/office/drawing/2014/main" id="{41141021-8ED8-405C-B824-6DFA13280767}"/>
              </a:ext>
            </a:extLst>
          </p:cNvPr>
          <p:cNvSpPr/>
          <p:nvPr/>
        </p:nvSpPr>
        <p:spPr>
          <a:xfrm>
            <a:off x="562324" y="3210127"/>
            <a:ext cx="1584000" cy="1584000"/>
          </a:xfrm>
          <a:prstGeom prst="flowChartConnector">
            <a:avLst/>
          </a:prstGeom>
          <a:solidFill>
            <a:schemeClr val="bg1"/>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600" b="0" i="0" u="none" strike="noStrike" kern="1200" cap="none" spc="0" normalizeH="0" baseline="0" noProof="0" err="1">
              <a:ln>
                <a:noFill/>
              </a:ln>
              <a:solidFill>
                <a:srgbClr val="000000"/>
              </a:solidFill>
              <a:effectLst/>
              <a:uLnTx/>
              <a:uFillTx/>
              <a:latin typeface="Arial"/>
              <a:ea typeface="ＭＳ Ｐゴシック"/>
              <a:cs typeface="+mn-cs"/>
            </a:endParaRPr>
          </a:p>
        </p:txBody>
      </p:sp>
      <p:sp>
        <p:nvSpPr>
          <p:cNvPr id="64" name="TextBox 8">
            <a:extLst>
              <a:ext uri="{FF2B5EF4-FFF2-40B4-BE49-F238E27FC236}">
                <a16:creationId xmlns:a16="http://schemas.microsoft.com/office/drawing/2014/main" id="{44E14254-5BE6-4E30-B15E-FE72D0E1F6BB}"/>
              </a:ext>
            </a:extLst>
          </p:cNvPr>
          <p:cNvSpPr txBox="1"/>
          <p:nvPr/>
        </p:nvSpPr>
        <p:spPr>
          <a:xfrm>
            <a:off x="607365" y="4278881"/>
            <a:ext cx="1422900" cy="246221"/>
          </a:xfrm>
          <a:prstGeom prst="rect">
            <a:avLst/>
          </a:prstGeom>
          <a:ln>
            <a:noFill/>
          </a:ln>
        </p:spPr>
        <p:txBody>
          <a:bodyPr vert="horz" wrap="square" lIns="0" tIns="0" rIns="0" bIns="0" rtlCol="0">
            <a:spAutoFit/>
          </a:bodyPr>
          <a:lstStyle>
            <a:lvl1pPr marL="0" lvl="0" indent="0" defTabSz="895350" eaLnBrk="1" latinLnBrk="0" hangingPunct="1">
              <a:buClr>
                <a:schemeClr val="tx2"/>
              </a:buClr>
              <a:buSzPct val="100000"/>
              <a:defRPr sz="1400" baseline="0">
                <a:latin typeface="+mn-lt"/>
              </a:defRPr>
            </a:lvl1pPr>
            <a:lvl2pPr marL="193675" lvl="1" indent="-192088" defTabSz="895350" eaLnBrk="1" latinLnBrk="0" hangingPunct="1">
              <a:buClr>
                <a:schemeClr val="tx2"/>
              </a:buClr>
              <a:buSzPct val="125000"/>
              <a:buFont typeface="Arial" charset="0"/>
              <a:buChar char="▪"/>
              <a:defRPr sz="1400" baseline="0">
                <a:latin typeface="+mn-lt"/>
              </a:defRPr>
            </a:lvl2pPr>
            <a:lvl3pPr marL="457200" lvl="2" indent="-261938" defTabSz="895350" eaLnBrk="1" latinLnBrk="0" hangingPunct="1">
              <a:buClr>
                <a:schemeClr val="tx2"/>
              </a:buClr>
              <a:buSzPct val="120000"/>
              <a:buFont typeface="Arial" charset="0"/>
              <a:buChar char="–"/>
              <a:defRPr sz="1400" baseline="0">
                <a:latin typeface="+mn-lt"/>
              </a:defRPr>
            </a:lvl3pPr>
            <a:lvl4pPr marL="614363" lvl="3" indent="-155575" defTabSz="895350" eaLnBrk="1" latinLnBrk="0" hangingPunct="1">
              <a:buClr>
                <a:schemeClr val="tx2"/>
              </a:buClr>
              <a:buSzPct val="120000"/>
              <a:buFont typeface="Arial" charset="0"/>
              <a:buChar char="▫"/>
              <a:defRPr sz="1400" baseline="0">
                <a:latin typeface="+mn-lt"/>
              </a:defRPr>
            </a:lvl4pPr>
            <a:lvl5pPr marL="749808" lvl="4" indent="-130175" defTabSz="895350" eaLnBrk="1" latinLnBrk="0" hangingPunct="1">
              <a:buClr>
                <a:schemeClr val="tx2"/>
              </a:buClr>
              <a:buSzPct val="89000"/>
              <a:buFont typeface="Arial" charset="0"/>
              <a:buChar char="-"/>
              <a:defRPr sz="1400"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0" marR="0" lvl="0" indent="0" algn="ctr" defTabSz="895350" rtl="0" eaLnBrk="1" fontAlgn="auto" latinLnBrk="0" hangingPunct="1">
              <a:lnSpc>
                <a:spcPct val="100000"/>
              </a:lnSpc>
              <a:spcBef>
                <a:spcPts val="0"/>
              </a:spcBef>
              <a:spcAft>
                <a:spcPts val="0"/>
              </a:spcAft>
              <a:buClr>
                <a:srgbClr val="002960"/>
              </a:buClr>
              <a:buSzPct val="100000"/>
              <a:buFontTx/>
              <a:buNone/>
              <a:tabLst/>
              <a:defRPr/>
            </a:pPr>
            <a:r>
              <a:rPr kumimoji="0" lang="nl-NL" sz="1600" b="1" i="0" u="none" strike="noStrike" kern="1200" cap="none" spc="0" normalizeH="0" baseline="0" noProof="0">
                <a:ln>
                  <a:noFill/>
                </a:ln>
                <a:solidFill>
                  <a:srgbClr val="005777"/>
                </a:solidFill>
                <a:effectLst/>
                <a:uLnTx/>
                <a:uFillTx/>
                <a:latin typeface="Arial"/>
                <a:ea typeface="ＭＳ Ｐゴシック"/>
                <a:cs typeface="+mn-cs"/>
              </a:rPr>
              <a:t>Cliënt</a:t>
            </a:r>
          </a:p>
        </p:txBody>
      </p:sp>
      <p:sp>
        <p:nvSpPr>
          <p:cNvPr id="88" name="Tekstvak 87">
            <a:extLst>
              <a:ext uri="{FF2B5EF4-FFF2-40B4-BE49-F238E27FC236}">
                <a16:creationId xmlns:a16="http://schemas.microsoft.com/office/drawing/2014/main" id="{5E06853B-4742-4F1F-A35A-DCCBC9B0759A}"/>
              </a:ext>
            </a:extLst>
          </p:cNvPr>
          <p:cNvSpPr txBox="1"/>
          <p:nvPr/>
        </p:nvSpPr>
        <p:spPr>
          <a:xfrm>
            <a:off x="1785498" y="3519353"/>
            <a:ext cx="9497259" cy="73866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spAutoFit/>
          </a:bodyPr>
          <a:lstStyle/>
          <a:p>
            <a:pPr marL="1074738" lvl="1" indent="-290513" defTabSz="877533">
              <a:buClr>
                <a:srgbClr val="003C54"/>
              </a:buClr>
              <a:buSzPct val="100000"/>
              <a:buFont typeface="Arial" pitchFamily="34" charset="0"/>
              <a:buChar char="•"/>
              <a:defRPr/>
            </a:pPr>
            <a:r>
              <a:rPr lang="nl-NL" sz="1600" b="1">
                <a:solidFill>
                  <a:schemeClr val="accent4"/>
                </a:solidFill>
                <a:latin typeface="Arial"/>
                <a:ea typeface="ＭＳ Ｐゴシック"/>
                <a:sym typeface="+mn-lt"/>
              </a:rPr>
              <a:t>Meer ‘vaste gezichten aan het bed’</a:t>
            </a:r>
          </a:p>
          <a:p>
            <a:pPr marL="1074738" lvl="1" indent="-290513" defTabSz="877533">
              <a:buClr>
                <a:srgbClr val="003C54"/>
              </a:buClr>
              <a:buSzPct val="100000"/>
              <a:buFont typeface="Arial" pitchFamily="34" charset="0"/>
              <a:buChar char="•"/>
              <a:defRPr/>
            </a:pPr>
            <a:r>
              <a:rPr lang="nl-NL" sz="1600" b="1">
                <a:solidFill>
                  <a:schemeClr val="accent4"/>
                </a:solidFill>
                <a:latin typeface="Arial"/>
                <a:ea typeface="ＭＳ Ｐゴシック"/>
                <a:sym typeface="+mn-lt"/>
              </a:rPr>
              <a:t>Diepere kennis van de cliënt</a:t>
            </a:r>
          </a:p>
          <a:p>
            <a:pPr marL="1074738" lvl="1" indent="-290513" defTabSz="877533">
              <a:buClr>
                <a:srgbClr val="003C54"/>
              </a:buClr>
              <a:buSzPct val="100000"/>
              <a:buFont typeface="Arial" pitchFamily="34" charset="0"/>
              <a:buChar char="•"/>
              <a:defRPr/>
            </a:pPr>
            <a:r>
              <a:rPr lang="nl-NL" sz="1600" b="1">
                <a:solidFill>
                  <a:schemeClr val="accent4"/>
                </a:solidFill>
                <a:latin typeface="Arial"/>
                <a:ea typeface="ＭＳ Ｐゴシック"/>
                <a:sym typeface="+mn-lt"/>
              </a:rPr>
              <a:t>Minder overdrachtsmomenten </a:t>
            </a:r>
            <a:endParaRPr lang="nl-NL" sz="1600">
              <a:solidFill>
                <a:srgbClr val="000000"/>
              </a:solidFill>
              <a:latin typeface="Arial"/>
              <a:ea typeface="ＭＳ Ｐゴシック"/>
            </a:endParaRPr>
          </a:p>
        </p:txBody>
      </p:sp>
      <p:grpSp>
        <p:nvGrpSpPr>
          <p:cNvPr id="89" name="CustomIcon">
            <a:extLst>
              <a:ext uri="{FF2B5EF4-FFF2-40B4-BE49-F238E27FC236}">
                <a16:creationId xmlns:a16="http://schemas.microsoft.com/office/drawing/2014/main" id="{9677E10B-AEC5-4643-AF8D-03D8C5066CF2}"/>
              </a:ext>
            </a:extLst>
          </p:cNvPr>
          <p:cNvGrpSpPr>
            <a:grpSpLocks noChangeAspect="1"/>
          </p:cNvGrpSpPr>
          <p:nvPr>
            <p:custDataLst>
              <p:tags r:id="rId10"/>
            </p:custDataLst>
          </p:nvPr>
        </p:nvGrpSpPr>
        <p:grpSpPr>
          <a:xfrm>
            <a:off x="997999" y="3597746"/>
            <a:ext cx="582646" cy="625590"/>
            <a:chOff x="0" y="0"/>
            <a:chExt cx="4135438" cy="4643438"/>
          </a:xfrm>
          <a:solidFill>
            <a:schemeClr val="accent4"/>
          </a:solidFill>
        </p:grpSpPr>
        <p:sp>
          <p:nvSpPr>
            <p:cNvPr id="90" name="Freeform 20">
              <a:extLst>
                <a:ext uri="{FF2B5EF4-FFF2-40B4-BE49-F238E27FC236}">
                  <a16:creationId xmlns:a16="http://schemas.microsoft.com/office/drawing/2014/main" id="{A381556A-6D70-4C69-A83F-CB9E37939BD0}"/>
                </a:ext>
              </a:extLst>
            </p:cNvPr>
            <p:cNvSpPr>
              <a:spLocks noEditPoints="1"/>
            </p:cNvSpPr>
            <p:nvPr/>
          </p:nvSpPr>
          <p:spPr bwMode="auto">
            <a:xfrm>
              <a:off x="520700" y="142875"/>
              <a:ext cx="844550" cy="844550"/>
            </a:xfrm>
            <a:custGeom>
              <a:avLst/>
              <a:gdLst>
                <a:gd name="T0" fmla="*/ 291 w 582"/>
                <a:gd name="T1" fmla="*/ 582 h 582"/>
                <a:gd name="T2" fmla="*/ 582 w 582"/>
                <a:gd name="T3" fmla="*/ 291 h 582"/>
                <a:gd name="T4" fmla="*/ 291 w 582"/>
                <a:gd name="T5" fmla="*/ 0 h 582"/>
                <a:gd name="T6" fmla="*/ 0 w 582"/>
                <a:gd name="T7" fmla="*/ 291 h 582"/>
                <a:gd name="T8" fmla="*/ 291 w 582"/>
                <a:gd name="T9" fmla="*/ 582 h 582"/>
                <a:gd name="T10" fmla="*/ 291 w 582"/>
                <a:gd name="T11" fmla="*/ 140 h 582"/>
                <a:gd name="T12" fmla="*/ 442 w 582"/>
                <a:gd name="T13" fmla="*/ 291 h 582"/>
                <a:gd name="T14" fmla="*/ 291 w 582"/>
                <a:gd name="T15" fmla="*/ 442 h 582"/>
                <a:gd name="T16" fmla="*/ 140 w 582"/>
                <a:gd name="T17" fmla="*/ 291 h 582"/>
                <a:gd name="T18" fmla="*/ 291 w 582"/>
                <a:gd name="T19" fmla="*/ 140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2" h="582">
                  <a:moveTo>
                    <a:pt x="291" y="582"/>
                  </a:moveTo>
                  <a:cubicBezTo>
                    <a:pt x="451" y="582"/>
                    <a:pt x="582" y="451"/>
                    <a:pt x="582" y="291"/>
                  </a:cubicBezTo>
                  <a:cubicBezTo>
                    <a:pt x="582" y="130"/>
                    <a:pt x="451" y="0"/>
                    <a:pt x="291" y="0"/>
                  </a:cubicBezTo>
                  <a:cubicBezTo>
                    <a:pt x="131" y="0"/>
                    <a:pt x="0" y="130"/>
                    <a:pt x="0" y="291"/>
                  </a:cubicBezTo>
                  <a:cubicBezTo>
                    <a:pt x="0" y="451"/>
                    <a:pt x="131" y="582"/>
                    <a:pt x="291" y="582"/>
                  </a:cubicBezTo>
                  <a:close/>
                  <a:moveTo>
                    <a:pt x="291" y="140"/>
                  </a:moveTo>
                  <a:cubicBezTo>
                    <a:pt x="374" y="140"/>
                    <a:pt x="442" y="208"/>
                    <a:pt x="442" y="291"/>
                  </a:cubicBezTo>
                  <a:cubicBezTo>
                    <a:pt x="442" y="374"/>
                    <a:pt x="374" y="442"/>
                    <a:pt x="291" y="442"/>
                  </a:cubicBezTo>
                  <a:cubicBezTo>
                    <a:pt x="208" y="442"/>
                    <a:pt x="140" y="374"/>
                    <a:pt x="140" y="291"/>
                  </a:cubicBezTo>
                  <a:cubicBezTo>
                    <a:pt x="140" y="208"/>
                    <a:pt x="208" y="140"/>
                    <a:pt x="291" y="140"/>
                  </a:cubicBezTo>
                  <a:close/>
                </a:path>
              </a:pathLst>
            </a:custGeom>
            <a:grpFill/>
            <a:ln>
              <a:noFill/>
            </a:ln>
            <a:extLst>
              <a:ext uri="{91240B29-F687-4F45-9708-019B960494DF}">
                <a14:hiddenLine xmlns:a14="http://schemas.microsoft.com/office/drawing/2010/main" w="0" cap="flat" cmpd="sng" algn="ctr">
                  <a:solidFill>
                    <a:srgbClr val="FFFFFF">
                      <a:alpha val="0"/>
                    </a:srgbClr>
                  </a:solidFill>
                  <a:prstDash val="solid"/>
                  <a:round/>
                  <a:headEnd type="none" w="med" len="med"/>
                  <a:tailEnd type="none" w="med" len="med"/>
                </a14:hiddenLine>
              </a:ext>
            </a:extLst>
          </p:spPr>
          <p:txBody>
            <a:bodyPr vert="horz" wrap="square" lIns="89618" tIns="44809" rIns="89618" bIns="44809" numCol="1" anchor="t" anchorCtr="0" compatLnSpc="1">
              <a:prstTxWarp prst="textNoShape">
                <a:avLst/>
              </a:prstTxWarp>
            </a:bodyPr>
            <a:lstStyle/>
            <a:p>
              <a:pPr defTabSz="896203"/>
              <a:endParaRPr lang="nl-NL" sz="1600">
                <a:solidFill>
                  <a:srgbClr val="000000"/>
                </a:solidFill>
                <a:ea typeface="ＭＳ Ｐゴシック"/>
              </a:endParaRPr>
            </a:p>
          </p:txBody>
        </p:sp>
        <p:sp>
          <p:nvSpPr>
            <p:cNvPr id="91" name="Freeform 21">
              <a:extLst>
                <a:ext uri="{FF2B5EF4-FFF2-40B4-BE49-F238E27FC236}">
                  <a16:creationId xmlns:a16="http://schemas.microsoft.com/office/drawing/2014/main" id="{5681DE1B-540F-4D8D-A021-C23B46B51D68}"/>
                </a:ext>
              </a:extLst>
            </p:cNvPr>
            <p:cNvSpPr>
              <a:spLocks/>
            </p:cNvSpPr>
            <p:nvPr/>
          </p:nvSpPr>
          <p:spPr bwMode="auto">
            <a:xfrm>
              <a:off x="0" y="1114425"/>
              <a:ext cx="1320800" cy="3321050"/>
            </a:xfrm>
            <a:custGeom>
              <a:avLst/>
              <a:gdLst>
                <a:gd name="T0" fmla="*/ 841 w 911"/>
                <a:gd name="T1" fmla="*/ 2149 h 2289"/>
                <a:gd name="T2" fmla="*/ 772 w 911"/>
                <a:gd name="T3" fmla="*/ 2149 h 2289"/>
                <a:gd name="T4" fmla="*/ 692 w 911"/>
                <a:gd name="T5" fmla="*/ 2069 h 2289"/>
                <a:gd name="T6" fmla="*/ 692 w 911"/>
                <a:gd name="T7" fmla="*/ 1305 h 2289"/>
                <a:gd name="T8" fmla="*/ 692 w 911"/>
                <a:gd name="T9" fmla="*/ 1184 h 2289"/>
                <a:gd name="T10" fmla="*/ 622 w 911"/>
                <a:gd name="T11" fmla="*/ 1114 h 2289"/>
                <a:gd name="T12" fmla="*/ 552 w 911"/>
                <a:gd name="T13" fmla="*/ 1184 h 2289"/>
                <a:gd name="T14" fmla="*/ 552 w 911"/>
                <a:gd name="T15" fmla="*/ 1284 h 2289"/>
                <a:gd name="T16" fmla="*/ 552 w 911"/>
                <a:gd name="T17" fmla="*/ 1299 h 2289"/>
                <a:gd name="T18" fmla="*/ 552 w 911"/>
                <a:gd name="T19" fmla="*/ 1305 h 2289"/>
                <a:gd name="T20" fmla="*/ 552 w 911"/>
                <a:gd name="T21" fmla="*/ 2069 h 2289"/>
                <a:gd name="T22" fmla="*/ 472 w 911"/>
                <a:gd name="T23" fmla="*/ 2149 h 2289"/>
                <a:gd name="T24" fmla="*/ 454 w 911"/>
                <a:gd name="T25" fmla="*/ 2149 h 2289"/>
                <a:gd name="T26" fmla="*/ 374 w 911"/>
                <a:gd name="T27" fmla="*/ 2069 h 2289"/>
                <a:gd name="T28" fmla="*/ 374 w 911"/>
                <a:gd name="T29" fmla="*/ 1234 h 2289"/>
                <a:gd name="T30" fmla="*/ 374 w 911"/>
                <a:gd name="T31" fmla="*/ 1184 h 2289"/>
                <a:gd name="T32" fmla="*/ 374 w 911"/>
                <a:gd name="T33" fmla="*/ 448 h 2289"/>
                <a:gd name="T34" fmla="*/ 304 w 911"/>
                <a:gd name="T35" fmla="*/ 378 h 2289"/>
                <a:gd name="T36" fmla="*/ 234 w 911"/>
                <a:gd name="T37" fmla="*/ 448 h 2289"/>
                <a:gd name="T38" fmla="*/ 234 w 911"/>
                <a:gd name="T39" fmla="*/ 1158 h 2289"/>
                <a:gd name="T40" fmla="*/ 140 w 911"/>
                <a:gd name="T41" fmla="*/ 1030 h 2289"/>
                <a:gd name="T42" fmla="*/ 140 w 911"/>
                <a:gd name="T43" fmla="*/ 275 h 2289"/>
                <a:gd name="T44" fmla="*/ 275 w 911"/>
                <a:gd name="T45" fmla="*/ 140 h 2289"/>
                <a:gd name="T46" fmla="*/ 622 w 911"/>
                <a:gd name="T47" fmla="*/ 140 h 2289"/>
                <a:gd name="T48" fmla="*/ 692 w 911"/>
                <a:gd name="T49" fmla="*/ 70 h 2289"/>
                <a:gd name="T50" fmla="*/ 622 w 911"/>
                <a:gd name="T51" fmla="*/ 0 h 2289"/>
                <a:gd name="T52" fmla="*/ 275 w 911"/>
                <a:gd name="T53" fmla="*/ 0 h 2289"/>
                <a:gd name="T54" fmla="*/ 0 w 911"/>
                <a:gd name="T55" fmla="*/ 275 h 2289"/>
                <a:gd name="T56" fmla="*/ 0 w 911"/>
                <a:gd name="T57" fmla="*/ 1030 h 2289"/>
                <a:gd name="T58" fmla="*/ 234 w 911"/>
                <a:gd name="T59" fmla="*/ 1301 h 2289"/>
                <a:gd name="T60" fmla="*/ 234 w 911"/>
                <a:gd name="T61" fmla="*/ 2069 h 2289"/>
                <a:gd name="T62" fmla="*/ 454 w 911"/>
                <a:gd name="T63" fmla="*/ 2289 h 2289"/>
                <a:gd name="T64" fmla="*/ 472 w 911"/>
                <a:gd name="T65" fmla="*/ 2289 h 2289"/>
                <a:gd name="T66" fmla="*/ 622 w 911"/>
                <a:gd name="T67" fmla="*/ 2230 h 2289"/>
                <a:gd name="T68" fmla="*/ 772 w 911"/>
                <a:gd name="T69" fmla="*/ 2289 h 2289"/>
                <a:gd name="T70" fmla="*/ 841 w 911"/>
                <a:gd name="T71" fmla="*/ 2289 h 2289"/>
                <a:gd name="T72" fmla="*/ 911 w 911"/>
                <a:gd name="T73" fmla="*/ 2219 h 2289"/>
                <a:gd name="T74" fmla="*/ 841 w 911"/>
                <a:gd name="T75" fmla="*/ 2149 h 2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11" h="2289">
                  <a:moveTo>
                    <a:pt x="841" y="2149"/>
                  </a:moveTo>
                  <a:cubicBezTo>
                    <a:pt x="772" y="2149"/>
                    <a:pt x="772" y="2149"/>
                    <a:pt x="772" y="2149"/>
                  </a:cubicBezTo>
                  <a:cubicBezTo>
                    <a:pt x="728" y="2149"/>
                    <a:pt x="692" y="2114"/>
                    <a:pt x="692" y="2069"/>
                  </a:cubicBezTo>
                  <a:cubicBezTo>
                    <a:pt x="692" y="1305"/>
                    <a:pt x="692" y="1305"/>
                    <a:pt x="692" y="1305"/>
                  </a:cubicBezTo>
                  <a:cubicBezTo>
                    <a:pt x="692" y="1184"/>
                    <a:pt x="692" y="1184"/>
                    <a:pt x="692" y="1184"/>
                  </a:cubicBezTo>
                  <a:cubicBezTo>
                    <a:pt x="692" y="1145"/>
                    <a:pt x="660" y="1114"/>
                    <a:pt x="622" y="1114"/>
                  </a:cubicBezTo>
                  <a:cubicBezTo>
                    <a:pt x="583" y="1114"/>
                    <a:pt x="552" y="1145"/>
                    <a:pt x="552" y="1184"/>
                  </a:cubicBezTo>
                  <a:cubicBezTo>
                    <a:pt x="552" y="1284"/>
                    <a:pt x="552" y="1284"/>
                    <a:pt x="552" y="1284"/>
                  </a:cubicBezTo>
                  <a:cubicBezTo>
                    <a:pt x="551" y="1289"/>
                    <a:pt x="551" y="1294"/>
                    <a:pt x="552" y="1299"/>
                  </a:cubicBezTo>
                  <a:cubicBezTo>
                    <a:pt x="552" y="1301"/>
                    <a:pt x="552" y="1303"/>
                    <a:pt x="552" y="1305"/>
                  </a:cubicBezTo>
                  <a:cubicBezTo>
                    <a:pt x="552" y="2069"/>
                    <a:pt x="552" y="2069"/>
                    <a:pt x="552" y="2069"/>
                  </a:cubicBezTo>
                  <a:cubicBezTo>
                    <a:pt x="552" y="2114"/>
                    <a:pt x="516" y="2149"/>
                    <a:pt x="472" y="2149"/>
                  </a:cubicBezTo>
                  <a:cubicBezTo>
                    <a:pt x="454" y="2149"/>
                    <a:pt x="454" y="2149"/>
                    <a:pt x="454" y="2149"/>
                  </a:cubicBezTo>
                  <a:cubicBezTo>
                    <a:pt x="410" y="2149"/>
                    <a:pt x="374" y="2114"/>
                    <a:pt x="374" y="2069"/>
                  </a:cubicBezTo>
                  <a:cubicBezTo>
                    <a:pt x="374" y="1234"/>
                    <a:pt x="374" y="1234"/>
                    <a:pt x="374" y="1234"/>
                  </a:cubicBezTo>
                  <a:cubicBezTo>
                    <a:pt x="374" y="1184"/>
                    <a:pt x="374" y="1184"/>
                    <a:pt x="374" y="1184"/>
                  </a:cubicBezTo>
                  <a:cubicBezTo>
                    <a:pt x="374" y="448"/>
                    <a:pt x="374" y="448"/>
                    <a:pt x="374" y="448"/>
                  </a:cubicBezTo>
                  <a:cubicBezTo>
                    <a:pt x="374" y="409"/>
                    <a:pt x="343" y="378"/>
                    <a:pt x="304" y="378"/>
                  </a:cubicBezTo>
                  <a:cubicBezTo>
                    <a:pt x="266" y="378"/>
                    <a:pt x="234" y="409"/>
                    <a:pt x="234" y="448"/>
                  </a:cubicBezTo>
                  <a:cubicBezTo>
                    <a:pt x="234" y="1158"/>
                    <a:pt x="234" y="1158"/>
                    <a:pt x="234" y="1158"/>
                  </a:cubicBezTo>
                  <a:cubicBezTo>
                    <a:pt x="180" y="1141"/>
                    <a:pt x="140" y="1090"/>
                    <a:pt x="140" y="1030"/>
                  </a:cubicBezTo>
                  <a:cubicBezTo>
                    <a:pt x="140" y="275"/>
                    <a:pt x="140" y="275"/>
                    <a:pt x="140" y="275"/>
                  </a:cubicBezTo>
                  <a:cubicBezTo>
                    <a:pt x="140" y="201"/>
                    <a:pt x="200" y="140"/>
                    <a:pt x="275" y="140"/>
                  </a:cubicBezTo>
                  <a:cubicBezTo>
                    <a:pt x="622" y="140"/>
                    <a:pt x="622" y="140"/>
                    <a:pt x="622" y="140"/>
                  </a:cubicBezTo>
                  <a:cubicBezTo>
                    <a:pt x="660" y="140"/>
                    <a:pt x="692" y="109"/>
                    <a:pt x="692" y="70"/>
                  </a:cubicBezTo>
                  <a:cubicBezTo>
                    <a:pt x="692" y="32"/>
                    <a:pt x="660" y="0"/>
                    <a:pt x="622" y="0"/>
                  </a:cubicBezTo>
                  <a:cubicBezTo>
                    <a:pt x="275" y="0"/>
                    <a:pt x="275" y="0"/>
                    <a:pt x="275" y="0"/>
                  </a:cubicBezTo>
                  <a:cubicBezTo>
                    <a:pt x="123" y="0"/>
                    <a:pt x="0" y="123"/>
                    <a:pt x="0" y="275"/>
                  </a:cubicBezTo>
                  <a:cubicBezTo>
                    <a:pt x="0" y="1030"/>
                    <a:pt x="0" y="1030"/>
                    <a:pt x="0" y="1030"/>
                  </a:cubicBezTo>
                  <a:cubicBezTo>
                    <a:pt x="0" y="1167"/>
                    <a:pt x="102" y="1281"/>
                    <a:pt x="234" y="1301"/>
                  </a:cubicBezTo>
                  <a:cubicBezTo>
                    <a:pt x="234" y="2069"/>
                    <a:pt x="234" y="2069"/>
                    <a:pt x="234" y="2069"/>
                  </a:cubicBezTo>
                  <a:cubicBezTo>
                    <a:pt x="234" y="2191"/>
                    <a:pt x="333" y="2289"/>
                    <a:pt x="454" y="2289"/>
                  </a:cubicBezTo>
                  <a:cubicBezTo>
                    <a:pt x="472" y="2289"/>
                    <a:pt x="472" y="2289"/>
                    <a:pt x="472" y="2289"/>
                  </a:cubicBezTo>
                  <a:cubicBezTo>
                    <a:pt x="530" y="2289"/>
                    <a:pt x="582" y="2267"/>
                    <a:pt x="622" y="2230"/>
                  </a:cubicBezTo>
                  <a:cubicBezTo>
                    <a:pt x="661" y="2267"/>
                    <a:pt x="714" y="2289"/>
                    <a:pt x="772" y="2289"/>
                  </a:cubicBezTo>
                  <a:cubicBezTo>
                    <a:pt x="841" y="2289"/>
                    <a:pt x="841" y="2289"/>
                    <a:pt x="841" y="2289"/>
                  </a:cubicBezTo>
                  <a:cubicBezTo>
                    <a:pt x="880" y="2289"/>
                    <a:pt x="911" y="2258"/>
                    <a:pt x="911" y="2219"/>
                  </a:cubicBezTo>
                  <a:cubicBezTo>
                    <a:pt x="911" y="2181"/>
                    <a:pt x="880" y="2149"/>
                    <a:pt x="841" y="2149"/>
                  </a:cubicBezTo>
                  <a:close/>
                </a:path>
              </a:pathLst>
            </a:custGeom>
            <a:grpFill/>
            <a:ln>
              <a:noFill/>
            </a:ln>
            <a:extLst>
              <a:ext uri="{91240B29-F687-4F45-9708-019B960494DF}">
                <a14:hiddenLine xmlns:a14="http://schemas.microsoft.com/office/drawing/2010/main" w="0" cap="flat" cmpd="sng" algn="ctr">
                  <a:solidFill>
                    <a:srgbClr val="FFFFFF">
                      <a:alpha val="0"/>
                    </a:srgbClr>
                  </a:solidFill>
                  <a:prstDash val="solid"/>
                  <a:round/>
                  <a:headEnd type="none" w="med" len="med"/>
                  <a:tailEnd type="none" w="med" len="med"/>
                </a14:hiddenLine>
              </a:ext>
            </a:extLst>
          </p:spPr>
          <p:txBody>
            <a:bodyPr vert="horz" wrap="square" lIns="89618" tIns="44809" rIns="89618" bIns="44809" numCol="1" anchor="t" anchorCtr="0" compatLnSpc="1">
              <a:prstTxWarp prst="textNoShape">
                <a:avLst/>
              </a:prstTxWarp>
            </a:bodyPr>
            <a:lstStyle/>
            <a:p>
              <a:pPr defTabSz="896203"/>
              <a:endParaRPr lang="nl-NL" sz="1600">
                <a:solidFill>
                  <a:srgbClr val="000000"/>
                </a:solidFill>
                <a:ea typeface="ＭＳ Ｐゴシック"/>
              </a:endParaRPr>
            </a:p>
          </p:txBody>
        </p:sp>
        <p:sp>
          <p:nvSpPr>
            <p:cNvPr id="92" name="Freeform 22">
              <a:extLst>
                <a:ext uri="{FF2B5EF4-FFF2-40B4-BE49-F238E27FC236}">
                  <a16:creationId xmlns:a16="http://schemas.microsoft.com/office/drawing/2014/main" id="{52C56116-9313-4623-A1B0-CFC25B2A8009}"/>
                </a:ext>
              </a:extLst>
            </p:cNvPr>
            <p:cNvSpPr>
              <a:spLocks noEditPoints="1"/>
            </p:cNvSpPr>
            <p:nvPr/>
          </p:nvSpPr>
          <p:spPr bwMode="auto">
            <a:xfrm>
              <a:off x="2771775" y="142875"/>
              <a:ext cx="842963" cy="844550"/>
            </a:xfrm>
            <a:custGeom>
              <a:avLst/>
              <a:gdLst>
                <a:gd name="T0" fmla="*/ 291 w 582"/>
                <a:gd name="T1" fmla="*/ 582 h 582"/>
                <a:gd name="T2" fmla="*/ 582 w 582"/>
                <a:gd name="T3" fmla="*/ 291 h 582"/>
                <a:gd name="T4" fmla="*/ 291 w 582"/>
                <a:gd name="T5" fmla="*/ 0 h 582"/>
                <a:gd name="T6" fmla="*/ 0 w 582"/>
                <a:gd name="T7" fmla="*/ 291 h 582"/>
                <a:gd name="T8" fmla="*/ 291 w 582"/>
                <a:gd name="T9" fmla="*/ 582 h 582"/>
                <a:gd name="T10" fmla="*/ 291 w 582"/>
                <a:gd name="T11" fmla="*/ 140 h 582"/>
                <a:gd name="T12" fmla="*/ 442 w 582"/>
                <a:gd name="T13" fmla="*/ 291 h 582"/>
                <a:gd name="T14" fmla="*/ 291 w 582"/>
                <a:gd name="T15" fmla="*/ 442 h 582"/>
                <a:gd name="T16" fmla="*/ 140 w 582"/>
                <a:gd name="T17" fmla="*/ 291 h 582"/>
                <a:gd name="T18" fmla="*/ 291 w 582"/>
                <a:gd name="T19" fmla="*/ 140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82" h="582">
                  <a:moveTo>
                    <a:pt x="291" y="582"/>
                  </a:moveTo>
                  <a:cubicBezTo>
                    <a:pt x="451" y="582"/>
                    <a:pt x="582" y="451"/>
                    <a:pt x="582" y="291"/>
                  </a:cubicBezTo>
                  <a:cubicBezTo>
                    <a:pt x="582" y="130"/>
                    <a:pt x="451" y="0"/>
                    <a:pt x="291" y="0"/>
                  </a:cubicBezTo>
                  <a:cubicBezTo>
                    <a:pt x="131" y="0"/>
                    <a:pt x="0" y="130"/>
                    <a:pt x="0" y="291"/>
                  </a:cubicBezTo>
                  <a:cubicBezTo>
                    <a:pt x="0" y="451"/>
                    <a:pt x="131" y="582"/>
                    <a:pt x="291" y="582"/>
                  </a:cubicBezTo>
                  <a:close/>
                  <a:moveTo>
                    <a:pt x="291" y="140"/>
                  </a:moveTo>
                  <a:cubicBezTo>
                    <a:pt x="374" y="140"/>
                    <a:pt x="442" y="208"/>
                    <a:pt x="442" y="291"/>
                  </a:cubicBezTo>
                  <a:cubicBezTo>
                    <a:pt x="442" y="374"/>
                    <a:pt x="374" y="442"/>
                    <a:pt x="291" y="442"/>
                  </a:cubicBezTo>
                  <a:cubicBezTo>
                    <a:pt x="208" y="442"/>
                    <a:pt x="140" y="374"/>
                    <a:pt x="140" y="291"/>
                  </a:cubicBezTo>
                  <a:cubicBezTo>
                    <a:pt x="140" y="208"/>
                    <a:pt x="208" y="140"/>
                    <a:pt x="291" y="140"/>
                  </a:cubicBezTo>
                  <a:close/>
                </a:path>
              </a:pathLst>
            </a:custGeom>
            <a:grpFill/>
            <a:ln>
              <a:noFill/>
            </a:ln>
            <a:extLst>
              <a:ext uri="{91240B29-F687-4F45-9708-019B960494DF}">
                <a14:hiddenLine xmlns:a14="http://schemas.microsoft.com/office/drawing/2010/main" w="0" cap="flat" cmpd="sng" algn="ctr">
                  <a:solidFill>
                    <a:srgbClr val="FFFFFF">
                      <a:alpha val="0"/>
                    </a:srgbClr>
                  </a:solidFill>
                  <a:prstDash val="solid"/>
                  <a:round/>
                  <a:headEnd type="none" w="med" len="med"/>
                  <a:tailEnd type="none" w="med" len="med"/>
                </a14:hiddenLine>
              </a:ext>
            </a:extLst>
          </p:spPr>
          <p:txBody>
            <a:bodyPr vert="horz" wrap="square" lIns="89618" tIns="44809" rIns="89618" bIns="44809" numCol="1" anchor="t" anchorCtr="0" compatLnSpc="1">
              <a:prstTxWarp prst="textNoShape">
                <a:avLst/>
              </a:prstTxWarp>
            </a:bodyPr>
            <a:lstStyle/>
            <a:p>
              <a:pPr defTabSz="896203"/>
              <a:endParaRPr lang="nl-NL" sz="1600">
                <a:solidFill>
                  <a:srgbClr val="000000"/>
                </a:solidFill>
                <a:ea typeface="ＭＳ Ｐゴシック"/>
              </a:endParaRPr>
            </a:p>
          </p:txBody>
        </p:sp>
        <p:sp>
          <p:nvSpPr>
            <p:cNvPr id="93" name="Freeform 23">
              <a:extLst>
                <a:ext uri="{FF2B5EF4-FFF2-40B4-BE49-F238E27FC236}">
                  <a16:creationId xmlns:a16="http://schemas.microsoft.com/office/drawing/2014/main" id="{0CC06C16-5708-4C50-9A6E-AEDC3AC56E11}"/>
                </a:ext>
              </a:extLst>
            </p:cNvPr>
            <p:cNvSpPr>
              <a:spLocks/>
            </p:cNvSpPr>
            <p:nvPr/>
          </p:nvSpPr>
          <p:spPr bwMode="auto">
            <a:xfrm>
              <a:off x="2814638" y="1114425"/>
              <a:ext cx="1320800" cy="3321050"/>
            </a:xfrm>
            <a:custGeom>
              <a:avLst/>
              <a:gdLst>
                <a:gd name="T0" fmla="*/ 637 w 911"/>
                <a:gd name="T1" fmla="*/ 0 h 2289"/>
                <a:gd name="T2" fmla="*/ 289 w 911"/>
                <a:gd name="T3" fmla="*/ 0 h 2289"/>
                <a:gd name="T4" fmla="*/ 219 w 911"/>
                <a:gd name="T5" fmla="*/ 70 h 2289"/>
                <a:gd name="T6" fmla="*/ 289 w 911"/>
                <a:gd name="T7" fmla="*/ 140 h 2289"/>
                <a:gd name="T8" fmla="*/ 637 w 911"/>
                <a:gd name="T9" fmla="*/ 140 h 2289"/>
                <a:gd name="T10" fmla="*/ 771 w 911"/>
                <a:gd name="T11" fmla="*/ 275 h 2289"/>
                <a:gd name="T12" fmla="*/ 771 w 911"/>
                <a:gd name="T13" fmla="*/ 1030 h 2289"/>
                <a:gd name="T14" fmla="*/ 677 w 911"/>
                <a:gd name="T15" fmla="*/ 1158 h 2289"/>
                <a:gd name="T16" fmla="*/ 677 w 911"/>
                <a:gd name="T17" fmla="*/ 448 h 2289"/>
                <a:gd name="T18" fmla="*/ 607 w 911"/>
                <a:gd name="T19" fmla="*/ 378 h 2289"/>
                <a:gd name="T20" fmla="*/ 537 w 911"/>
                <a:gd name="T21" fmla="*/ 448 h 2289"/>
                <a:gd name="T22" fmla="*/ 537 w 911"/>
                <a:gd name="T23" fmla="*/ 1184 h 2289"/>
                <a:gd name="T24" fmla="*/ 537 w 911"/>
                <a:gd name="T25" fmla="*/ 1234 h 2289"/>
                <a:gd name="T26" fmla="*/ 537 w 911"/>
                <a:gd name="T27" fmla="*/ 2069 h 2289"/>
                <a:gd name="T28" fmla="*/ 457 w 911"/>
                <a:gd name="T29" fmla="*/ 2149 h 2289"/>
                <a:gd name="T30" fmla="*/ 439 w 911"/>
                <a:gd name="T31" fmla="*/ 2149 h 2289"/>
                <a:gd name="T32" fmla="*/ 359 w 911"/>
                <a:gd name="T33" fmla="*/ 2069 h 2289"/>
                <a:gd name="T34" fmla="*/ 359 w 911"/>
                <a:gd name="T35" fmla="*/ 1305 h 2289"/>
                <a:gd name="T36" fmla="*/ 359 w 911"/>
                <a:gd name="T37" fmla="*/ 1299 h 2289"/>
                <a:gd name="T38" fmla="*/ 359 w 911"/>
                <a:gd name="T39" fmla="*/ 1284 h 2289"/>
                <a:gd name="T40" fmla="*/ 359 w 911"/>
                <a:gd name="T41" fmla="*/ 1184 h 2289"/>
                <a:gd name="T42" fmla="*/ 289 w 911"/>
                <a:gd name="T43" fmla="*/ 1114 h 2289"/>
                <a:gd name="T44" fmla="*/ 219 w 911"/>
                <a:gd name="T45" fmla="*/ 1184 h 2289"/>
                <a:gd name="T46" fmla="*/ 219 w 911"/>
                <a:gd name="T47" fmla="*/ 1305 h 2289"/>
                <a:gd name="T48" fmla="*/ 219 w 911"/>
                <a:gd name="T49" fmla="*/ 2069 h 2289"/>
                <a:gd name="T50" fmla="*/ 139 w 911"/>
                <a:gd name="T51" fmla="*/ 2149 h 2289"/>
                <a:gd name="T52" fmla="*/ 70 w 911"/>
                <a:gd name="T53" fmla="*/ 2149 h 2289"/>
                <a:gd name="T54" fmla="*/ 0 w 911"/>
                <a:gd name="T55" fmla="*/ 2219 h 2289"/>
                <a:gd name="T56" fmla="*/ 70 w 911"/>
                <a:gd name="T57" fmla="*/ 2289 h 2289"/>
                <a:gd name="T58" fmla="*/ 139 w 911"/>
                <a:gd name="T59" fmla="*/ 2289 h 2289"/>
                <a:gd name="T60" fmla="*/ 289 w 911"/>
                <a:gd name="T61" fmla="*/ 2230 h 2289"/>
                <a:gd name="T62" fmla="*/ 439 w 911"/>
                <a:gd name="T63" fmla="*/ 2289 h 2289"/>
                <a:gd name="T64" fmla="*/ 457 w 911"/>
                <a:gd name="T65" fmla="*/ 2289 h 2289"/>
                <a:gd name="T66" fmla="*/ 677 w 911"/>
                <a:gd name="T67" fmla="*/ 2069 h 2289"/>
                <a:gd name="T68" fmla="*/ 677 w 911"/>
                <a:gd name="T69" fmla="*/ 1301 h 2289"/>
                <a:gd name="T70" fmla="*/ 911 w 911"/>
                <a:gd name="T71" fmla="*/ 1030 h 2289"/>
                <a:gd name="T72" fmla="*/ 911 w 911"/>
                <a:gd name="T73" fmla="*/ 275 h 2289"/>
                <a:gd name="T74" fmla="*/ 637 w 911"/>
                <a:gd name="T75" fmla="*/ 0 h 2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911" h="2289">
                  <a:moveTo>
                    <a:pt x="637" y="0"/>
                  </a:moveTo>
                  <a:cubicBezTo>
                    <a:pt x="289" y="0"/>
                    <a:pt x="289" y="0"/>
                    <a:pt x="289" y="0"/>
                  </a:cubicBezTo>
                  <a:cubicBezTo>
                    <a:pt x="251" y="0"/>
                    <a:pt x="219" y="32"/>
                    <a:pt x="219" y="70"/>
                  </a:cubicBezTo>
                  <a:cubicBezTo>
                    <a:pt x="219" y="109"/>
                    <a:pt x="251" y="140"/>
                    <a:pt x="289" y="140"/>
                  </a:cubicBezTo>
                  <a:cubicBezTo>
                    <a:pt x="637" y="140"/>
                    <a:pt x="637" y="140"/>
                    <a:pt x="637" y="140"/>
                  </a:cubicBezTo>
                  <a:cubicBezTo>
                    <a:pt x="711" y="140"/>
                    <a:pt x="771" y="201"/>
                    <a:pt x="771" y="275"/>
                  </a:cubicBezTo>
                  <a:cubicBezTo>
                    <a:pt x="771" y="1030"/>
                    <a:pt x="771" y="1030"/>
                    <a:pt x="771" y="1030"/>
                  </a:cubicBezTo>
                  <a:cubicBezTo>
                    <a:pt x="771" y="1090"/>
                    <a:pt x="731" y="1141"/>
                    <a:pt x="677" y="1158"/>
                  </a:cubicBezTo>
                  <a:cubicBezTo>
                    <a:pt x="677" y="448"/>
                    <a:pt x="677" y="448"/>
                    <a:pt x="677" y="448"/>
                  </a:cubicBezTo>
                  <a:cubicBezTo>
                    <a:pt x="677" y="409"/>
                    <a:pt x="645" y="378"/>
                    <a:pt x="607" y="378"/>
                  </a:cubicBezTo>
                  <a:cubicBezTo>
                    <a:pt x="568" y="378"/>
                    <a:pt x="537" y="409"/>
                    <a:pt x="537" y="448"/>
                  </a:cubicBezTo>
                  <a:cubicBezTo>
                    <a:pt x="537" y="1184"/>
                    <a:pt x="537" y="1184"/>
                    <a:pt x="537" y="1184"/>
                  </a:cubicBezTo>
                  <a:cubicBezTo>
                    <a:pt x="537" y="1234"/>
                    <a:pt x="537" y="1234"/>
                    <a:pt x="537" y="1234"/>
                  </a:cubicBezTo>
                  <a:cubicBezTo>
                    <a:pt x="537" y="2069"/>
                    <a:pt x="537" y="2069"/>
                    <a:pt x="537" y="2069"/>
                  </a:cubicBezTo>
                  <a:cubicBezTo>
                    <a:pt x="537" y="2114"/>
                    <a:pt x="501" y="2149"/>
                    <a:pt x="457" y="2149"/>
                  </a:cubicBezTo>
                  <a:cubicBezTo>
                    <a:pt x="439" y="2149"/>
                    <a:pt x="439" y="2149"/>
                    <a:pt x="439" y="2149"/>
                  </a:cubicBezTo>
                  <a:cubicBezTo>
                    <a:pt x="395" y="2149"/>
                    <a:pt x="359" y="2114"/>
                    <a:pt x="359" y="2069"/>
                  </a:cubicBezTo>
                  <a:cubicBezTo>
                    <a:pt x="359" y="1305"/>
                    <a:pt x="359" y="1305"/>
                    <a:pt x="359" y="1305"/>
                  </a:cubicBezTo>
                  <a:cubicBezTo>
                    <a:pt x="359" y="1303"/>
                    <a:pt x="359" y="1301"/>
                    <a:pt x="359" y="1299"/>
                  </a:cubicBezTo>
                  <a:cubicBezTo>
                    <a:pt x="360" y="1294"/>
                    <a:pt x="360" y="1289"/>
                    <a:pt x="359" y="1284"/>
                  </a:cubicBezTo>
                  <a:cubicBezTo>
                    <a:pt x="359" y="1184"/>
                    <a:pt x="359" y="1184"/>
                    <a:pt x="359" y="1184"/>
                  </a:cubicBezTo>
                  <a:cubicBezTo>
                    <a:pt x="359" y="1145"/>
                    <a:pt x="328" y="1114"/>
                    <a:pt x="289" y="1114"/>
                  </a:cubicBezTo>
                  <a:cubicBezTo>
                    <a:pt x="251" y="1114"/>
                    <a:pt x="219" y="1145"/>
                    <a:pt x="219" y="1184"/>
                  </a:cubicBezTo>
                  <a:cubicBezTo>
                    <a:pt x="219" y="1305"/>
                    <a:pt x="219" y="1305"/>
                    <a:pt x="219" y="1305"/>
                  </a:cubicBezTo>
                  <a:cubicBezTo>
                    <a:pt x="219" y="2069"/>
                    <a:pt x="219" y="2069"/>
                    <a:pt x="219" y="2069"/>
                  </a:cubicBezTo>
                  <a:cubicBezTo>
                    <a:pt x="219" y="2114"/>
                    <a:pt x="183" y="2149"/>
                    <a:pt x="139" y="2149"/>
                  </a:cubicBezTo>
                  <a:cubicBezTo>
                    <a:pt x="70" y="2149"/>
                    <a:pt x="70" y="2149"/>
                    <a:pt x="70" y="2149"/>
                  </a:cubicBezTo>
                  <a:cubicBezTo>
                    <a:pt x="31" y="2149"/>
                    <a:pt x="0" y="2181"/>
                    <a:pt x="0" y="2219"/>
                  </a:cubicBezTo>
                  <a:cubicBezTo>
                    <a:pt x="0" y="2258"/>
                    <a:pt x="31" y="2289"/>
                    <a:pt x="70" y="2289"/>
                  </a:cubicBezTo>
                  <a:cubicBezTo>
                    <a:pt x="139" y="2289"/>
                    <a:pt x="139" y="2289"/>
                    <a:pt x="139" y="2289"/>
                  </a:cubicBezTo>
                  <a:cubicBezTo>
                    <a:pt x="197" y="2289"/>
                    <a:pt x="250" y="2267"/>
                    <a:pt x="289" y="2230"/>
                  </a:cubicBezTo>
                  <a:cubicBezTo>
                    <a:pt x="329" y="2267"/>
                    <a:pt x="381" y="2289"/>
                    <a:pt x="439" y="2289"/>
                  </a:cubicBezTo>
                  <a:cubicBezTo>
                    <a:pt x="457" y="2289"/>
                    <a:pt x="457" y="2289"/>
                    <a:pt x="457" y="2289"/>
                  </a:cubicBezTo>
                  <a:cubicBezTo>
                    <a:pt x="578" y="2289"/>
                    <a:pt x="677" y="2191"/>
                    <a:pt x="677" y="2069"/>
                  </a:cubicBezTo>
                  <a:cubicBezTo>
                    <a:pt x="677" y="1301"/>
                    <a:pt x="677" y="1301"/>
                    <a:pt x="677" y="1301"/>
                  </a:cubicBezTo>
                  <a:cubicBezTo>
                    <a:pt x="809" y="1281"/>
                    <a:pt x="911" y="1167"/>
                    <a:pt x="911" y="1030"/>
                  </a:cubicBezTo>
                  <a:cubicBezTo>
                    <a:pt x="911" y="275"/>
                    <a:pt x="911" y="275"/>
                    <a:pt x="911" y="275"/>
                  </a:cubicBezTo>
                  <a:cubicBezTo>
                    <a:pt x="911" y="123"/>
                    <a:pt x="788" y="0"/>
                    <a:pt x="637" y="0"/>
                  </a:cubicBezTo>
                  <a:close/>
                </a:path>
              </a:pathLst>
            </a:custGeom>
            <a:grpFill/>
            <a:ln>
              <a:noFill/>
            </a:ln>
            <a:extLst>
              <a:ext uri="{91240B29-F687-4F45-9708-019B960494DF}">
                <a14:hiddenLine xmlns:a14="http://schemas.microsoft.com/office/drawing/2010/main" w="0" cap="flat" cmpd="sng" algn="ctr">
                  <a:solidFill>
                    <a:srgbClr val="FFFFFF">
                      <a:alpha val="0"/>
                    </a:srgbClr>
                  </a:solidFill>
                  <a:prstDash val="solid"/>
                  <a:round/>
                  <a:headEnd type="none" w="med" len="med"/>
                  <a:tailEnd type="none" w="med" len="med"/>
                </a14:hiddenLine>
              </a:ext>
            </a:extLst>
          </p:spPr>
          <p:txBody>
            <a:bodyPr vert="horz" wrap="square" lIns="89618" tIns="44809" rIns="89618" bIns="44809" numCol="1" anchor="t" anchorCtr="0" compatLnSpc="1">
              <a:prstTxWarp prst="textNoShape">
                <a:avLst/>
              </a:prstTxWarp>
            </a:bodyPr>
            <a:lstStyle/>
            <a:p>
              <a:pPr defTabSz="896203"/>
              <a:endParaRPr lang="nl-NL" sz="1600">
                <a:solidFill>
                  <a:srgbClr val="000000"/>
                </a:solidFill>
                <a:ea typeface="ＭＳ Ｐゴシック"/>
              </a:endParaRPr>
            </a:p>
          </p:txBody>
        </p:sp>
        <p:sp>
          <p:nvSpPr>
            <p:cNvPr id="94" name="Freeform 24">
              <a:extLst>
                <a:ext uri="{FF2B5EF4-FFF2-40B4-BE49-F238E27FC236}">
                  <a16:creationId xmlns:a16="http://schemas.microsoft.com/office/drawing/2014/main" id="{CAAA8270-E1B4-4804-A42B-B65E69D3D7F9}"/>
                </a:ext>
              </a:extLst>
            </p:cNvPr>
            <p:cNvSpPr>
              <a:spLocks noEditPoints="1"/>
            </p:cNvSpPr>
            <p:nvPr/>
          </p:nvSpPr>
          <p:spPr bwMode="auto">
            <a:xfrm>
              <a:off x="1612900" y="0"/>
              <a:ext cx="919163" cy="920750"/>
            </a:xfrm>
            <a:custGeom>
              <a:avLst/>
              <a:gdLst>
                <a:gd name="T0" fmla="*/ 317 w 634"/>
                <a:gd name="T1" fmla="*/ 634 h 634"/>
                <a:gd name="T2" fmla="*/ 634 w 634"/>
                <a:gd name="T3" fmla="*/ 317 h 634"/>
                <a:gd name="T4" fmla="*/ 317 w 634"/>
                <a:gd name="T5" fmla="*/ 0 h 634"/>
                <a:gd name="T6" fmla="*/ 0 w 634"/>
                <a:gd name="T7" fmla="*/ 317 h 634"/>
                <a:gd name="T8" fmla="*/ 317 w 634"/>
                <a:gd name="T9" fmla="*/ 634 h 634"/>
                <a:gd name="T10" fmla="*/ 317 w 634"/>
                <a:gd name="T11" fmla="*/ 140 h 634"/>
                <a:gd name="T12" fmla="*/ 494 w 634"/>
                <a:gd name="T13" fmla="*/ 317 h 634"/>
                <a:gd name="T14" fmla="*/ 317 w 634"/>
                <a:gd name="T15" fmla="*/ 494 h 634"/>
                <a:gd name="T16" fmla="*/ 140 w 634"/>
                <a:gd name="T17" fmla="*/ 317 h 634"/>
                <a:gd name="T18" fmla="*/ 317 w 634"/>
                <a:gd name="T19" fmla="*/ 140 h 6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4" h="634">
                  <a:moveTo>
                    <a:pt x="317" y="634"/>
                  </a:moveTo>
                  <a:cubicBezTo>
                    <a:pt x="492" y="634"/>
                    <a:pt x="634" y="491"/>
                    <a:pt x="634" y="317"/>
                  </a:cubicBezTo>
                  <a:cubicBezTo>
                    <a:pt x="634" y="142"/>
                    <a:pt x="492" y="0"/>
                    <a:pt x="317" y="0"/>
                  </a:cubicBezTo>
                  <a:cubicBezTo>
                    <a:pt x="142" y="0"/>
                    <a:pt x="0" y="142"/>
                    <a:pt x="0" y="317"/>
                  </a:cubicBezTo>
                  <a:cubicBezTo>
                    <a:pt x="0" y="491"/>
                    <a:pt x="142" y="634"/>
                    <a:pt x="317" y="634"/>
                  </a:cubicBezTo>
                  <a:close/>
                  <a:moveTo>
                    <a:pt x="317" y="140"/>
                  </a:moveTo>
                  <a:cubicBezTo>
                    <a:pt x="414" y="140"/>
                    <a:pt x="494" y="219"/>
                    <a:pt x="494" y="317"/>
                  </a:cubicBezTo>
                  <a:cubicBezTo>
                    <a:pt x="494" y="414"/>
                    <a:pt x="414" y="494"/>
                    <a:pt x="317" y="494"/>
                  </a:cubicBezTo>
                  <a:cubicBezTo>
                    <a:pt x="219" y="494"/>
                    <a:pt x="140" y="414"/>
                    <a:pt x="140" y="317"/>
                  </a:cubicBezTo>
                  <a:cubicBezTo>
                    <a:pt x="140" y="219"/>
                    <a:pt x="219" y="140"/>
                    <a:pt x="317" y="140"/>
                  </a:cubicBezTo>
                  <a:close/>
                </a:path>
              </a:pathLst>
            </a:custGeom>
            <a:grpFill/>
            <a:ln>
              <a:noFill/>
            </a:ln>
            <a:extLst>
              <a:ext uri="{91240B29-F687-4F45-9708-019B960494DF}">
                <a14:hiddenLine xmlns:a14="http://schemas.microsoft.com/office/drawing/2010/main" w="0" cap="flat" cmpd="sng" algn="ctr">
                  <a:solidFill>
                    <a:srgbClr val="FFFFFF">
                      <a:alpha val="0"/>
                    </a:srgbClr>
                  </a:solidFill>
                  <a:prstDash val="solid"/>
                  <a:round/>
                  <a:headEnd type="none" w="med" len="med"/>
                  <a:tailEnd type="none" w="med" len="med"/>
                </a14:hiddenLine>
              </a:ext>
            </a:extLst>
          </p:spPr>
          <p:txBody>
            <a:bodyPr vert="horz" wrap="square" lIns="89618" tIns="44809" rIns="89618" bIns="44809" numCol="1" anchor="t" anchorCtr="0" compatLnSpc="1">
              <a:prstTxWarp prst="textNoShape">
                <a:avLst/>
              </a:prstTxWarp>
            </a:bodyPr>
            <a:lstStyle/>
            <a:p>
              <a:pPr defTabSz="896203"/>
              <a:endParaRPr lang="nl-NL" sz="1600">
                <a:solidFill>
                  <a:srgbClr val="000000"/>
                </a:solidFill>
                <a:ea typeface="ＭＳ Ｐゴシック"/>
              </a:endParaRPr>
            </a:p>
          </p:txBody>
        </p:sp>
        <p:sp>
          <p:nvSpPr>
            <p:cNvPr id="95" name="Freeform 25">
              <a:extLst>
                <a:ext uri="{FF2B5EF4-FFF2-40B4-BE49-F238E27FC236}">
                  <a16:creationId xmlns:a16="http://schemas.microsoft.com/office/drawing/2014/main" id="{E9642415-218A-421D-8D36-9CDDE00C6D0D}"/>
                </a:ext>
              </a:extLst>
            </p:cNvPr>
            <p:cNvSpPr>
              <a:spLocks noEditPoints="1"/>
            </p:cNvSpPr>
            <p:nvPr/>
          </p:nvSpPr>
          <p:spPr bwMode="auto">
            <a:xfrm>
              <a:off x="1176338" y="1036638"/>
              <a:ext cx="1784350" cy="3606800"/>
            </a:xfrm>
            <a:custGeom>
              <a:avLst/>
              <a:gdLst>
                <a:gd name="T0" fmla="*/ 1153 w 1231"/>
                <a:gd name="T1" fmla="*/ 1771 h 2486"/>
                <a:gd name="T2" fmla="*/ 1207 w 1231"/>
                <a:gd name="T3" fmla="*/ 1746 h 2486"/>
                <a:gd name="T4" fmla="*/ 1222 w 1231"/>
                <a:gd name="T5" fmla="*/ 1689 h 2486"/>
                <a:gd name="T6" fmla="*/ 1139 w 1231"/>
                <a:gd name="T7" fmla="*/ 1237 h 2486"/>
                <a:gd name="T8" fmla="*/ 1231 w 1231"/>
                <a:gd name="T9" fmla="*/ 1024 h 2486"/>
                <a:gd name="T10" fmla="*/ 1231 w 1231"/>
                <a:gd name="T11" fmla="*/ 295 h 2486"/>
                <a:gd name="T12" fmla="*/ 936 w 1231"/>
                <a:gd name="T13" fmla="*/ 0 h 2486"/>
                <a:gd name="T14" fmla="*/ 298 w 1231"/>
                <a:gd name="T15" fmla="*/ 0 h 2486"/>
                <a:gd name="T16" fmla="*/ 3 w 1231"/>
                <a:gd name="T17" fmla="*/ 295 h 2486"/>
                <a:gd name="T18" fmla="*/ 3 w 1231"/>
                <a:gd name="T19" fmla="*/ 1024 h 2486"/>
                <a:gd name="T20" fmla="*/ 91 w 1231"/>
                <a:gd name="T21" fmla="*/ 1233 h 2486"/>
                <a:gd name="T22" fmla="*/ 4 w 1231"/>
                <a:gd name="T23" fmla="*/ 1688 h 2486"/>
                <a:gd name="T24" fmla="*/ 19 w 1231"/>
                <a:gd name="T25" fmla="*/ 1746 h 2486"/>
                <a:gd name="T26" fmla="*/ 73 w 1231"/>
                <a:gd name="T27" fmla="*/ 1771 h 2486"/>
                <a:gd name="T28" fmla="*/ 229 w 1231"/>
                <a:gd name="T29" fmla="*/ 1771 h 2486"/>
                <a:gd name="T30" fmla="*/ 229 w 1231"/>
                <a:gd name="T31" fmla="*/ 2266 h 2486"/>
                <a:gd name="T32" fmla="*/ 449 w 1231"/>
                <a:gd name="T33" fmla="*/ 2486 h 2486"/>
                <a:gd name="T34" fmla="*/ 467 w 1231"/>
                <a:gd name="T35" fmla="*/ 2486 h 2486"/>
                <a:gd name="T36" fmla="*/ 617 w 1231"/>
                <a:gd name="T37" fmla="*/ 2427 h 2486"/>
                <a:gd name="T38" fmla="*/ 767 w 1231"/>
                <a:gd name="T39" fmla="*/ 2486 h 2486"/>
                <a:gd name="T40" fmla="*/ 784 w 1231"/>
                <a:gd name="T41" fmla="*/ 2486 h 2486"/>
                <a:gd name="T42" fmla="*/ 1004 w 1231"/>
                <a:gd name="T43" fmla="*/ 2266 h 2486"/>
                <a:gd name="T44" fmla="*/ 1004 w 1231"/>
                <a:gd name="T45" fmla="*/ 1771 h 2486"/>
                <a:gd name="T46" fmla="*/ 1153 w 1231"/>
                <a:gd name="T47" fmla="*/ 1771 h 2486"/>
                <a:gd name="T48" fmla="*/ 236 w 1231"/>
                <a:gd name="T49" fmla="*/ 1219 h 2486"/>
                <a:gd name="T50" fmla="*/ 384 w 1231"/>
                <a:gd name="T51" fmla="*/ 436 h 2486"/>
                <a:gd name="T52" fmla="*/ 328 w 1231"/>
                <a:gd name="T53" fmla="*/ 354 h 2486"/>
                <a:gd name="T54" fmla="*/ 246 w 1231"/>
                <a:gd name="T55" fmla="*/ 410 h 2486"/>
                <a:gd name="T56" fmla="*/ 143 w 1231"/>
                <a:gd name="T57" fmla="*/ 955 h 2486"/>
                <a:gd name="T58" fmla="*/ 143 w 1231"/>
                <a:gd name="T59" fmla="*/ 295 h 2486"/>
                <a:gd name="T60" fmla="*/ 298 w 1231"/>
                <a:gd name="T61" fmla="*/ 140 h 2486"/>
                <a:gd name="T62" fmla="*/ 936 w 1231"/>
                <a:gd name="T63" fmla="*/ 140 h 2486"/>
                <a:gd name="T64" fmla="*/ 1091 w 1231"/>
                <a:gd name="T65" fmla="*/ 295 h 2486"/>
                <a:gd name="T66" fmla="*/ 1091 w 1231"/>
                <a:gd name="T67" fmla="*/ 974 h 2486"/>
                <a:gd name="T68" fmla="*/ 988 w 1231"/>
                <a:gd name="T69" fmla="*/ 411 h 2486"/>
                <a:gd name="T70" fmla="*/ 907 w 1231"/>
                <a:gd name="T71" fmla="*/ 354 h 2486"/>
                <a:gd name="T72" fmla="*/ 850 w 1231"/>
                <a:gd name="T73" fmla="*/ 436 h 2486"/>
                <a:gd name="T74" fmla="*/ 994 w 1231"/>
                <a:gd name="T75" fmla="*/ 1222 h 2486"/>
                <a:gd name="T76" fmla="*/ 994 w 1231"/>
                <a:gd name="T77" fmla="*/ 1222 h 2486"/>
                <a:gd name="T78" fmla="*/ 994 w 1231"/>
                <a:gd name="T79" fmla="*/ 1223 h 2486"/>
                <a:gd name="T80" fmla="*/ 994 w 1231"/>
                <a:gd name="T81" fmla="*/ 1223 h 2486"/>
                <a:gd name="T82" fmla="*/ 1069 w 1231"/>
                <a:gd name="T83" fmla="*/ 1631 h 2486"/>
                <a:gd name="T84" fmla="*/ 158 w 1231"/>
                <a:gd name="T85" fmla="*/ 1631 h 2486"/>
                <a:gd name="T86" fmla="*/ 236 w 1231"/>
                <a:gd name="T87" fmla="*/ 1219 h 2486"/>
                <a:gd name="T88" fmla="*/ 467 w 1231"/>
                <a:gd name="T89" fmla="*/ 2346 h 2486"/>
                <a:gd name="T90" fmla="*/ 449 w 1231"/>
                <a:gd name="T91" fmla="*/ 2346 h 2486"/>
                <a:gd name="T92" fmla="*/ 369 w 1231"/>
                <a:gd name="T93" fmla="*/ 2266 h 2486"/>
                <a:gd name="T94" fmla="*/ 369 w 1231"/>
                <a:gd name="T95" fmla="*/ 1771 h 2486"/>
                <a:gd name="T96" fmla="*/ 547 w 1231"/>
                <a:gd name="T97" fmla="*/ 1771 h 2486"/>
                <a:gd name="T98" fmla="*/ 547 w 1231"/>
                <a:gd name="T99" fmla="*/ 2266 h 2486"/>
                <a:gd name="T100" fmla="*/ 467 w 1231"/>
                <a:gd name="T101" fmla="*/ 2346 h 2486"/>
                <a:gd name="T102" fmla="*/ 864 w 1231"/>
                <a:gd name="T103" fmla="*/ 2266 h 2486"/>
                <a:gd name="T104" fmla="*/ 784 w 1231"/>
                <a:gd name="T105" fmla="*/ 2346 h 2486"/>
                <a:gd name="T106" fmla="*/ 767 w 1231"/>
                <a:gd name="T107" fmla="*/ 2346 h 2486"/>
                <a:gd name="T108" fmla="*/ 687 w 1231"/>
                <a:gd name="T109" fmla="*/ 2266 h 2486"/>
                <a:gd name="T110" fmla="*/ 687 w 1231"/>
                <a:gd name="T111" fmla="*/ 1771 h 2486"/>
                <a:gd name="T112" fmla="*/ 864 w 1231"/>
                <a:gd name="T113" fmla="*/ 1771 h 2486"/>
                <a:gd name="T114" fmla="*/ 864 w 1231"/>
                <a:gd name="T115" fmla="*/ 2266 h 2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231" h="2486">
                  <a:moveTo>
                    <a:pt x="1153" y="1771"/>
                  </a:moveTo>
                  <a:cubicBezTo>
                    <a:pt x="1174" y="1771"/>
                    <a:pt x="1194" y="1762"/>
                    <a:pt x="1207" y="1746"/>
                  </a:cubicBezTo>
                  <a:cubicBezTo>
                    <a:pt x="1220" y="1730"/>
                    <a:pt x="1226" y="1709"/>
                    <a:pt x="1222" y="1689"/>
                  </a:cubicBezTo>
                  <a:cubicBezTo>
                    <a:pt x="1139" y="1237"/>
                    <a:pt x="1139" y="1237"/>
                    <a:pt x="1139" y="1237"/>
                  </a:cubicBezTo>
                  <a:cubicBezTo>
                    <a:pt x="1197" y="1182"/>
                    <a:pt x="1231" y="1105"/>
                    <a:pt x="1231" y="1024"/>
                  </a:cubicBezTo>
                  <a:cubicBezTo>
                    <a:pt x="1231" y="295"/>
                    <a:pt x="1231" y="295"/>
                    <a:pt x="1231" y="295"/>
                  </a:cubicBezTo>
                  <a:cubicBezTo>
                    <a:pt x="1231" y="132"/>
                    <a:pt x="1099" y="0"/>
                    <a:pt x="936" y="0"/>
                  </a:cubicBezTo>
                  <a:cubicBezTo>
                    <a:pt x="298" y="0"/>
                    <a:pt x="298" y="0"/>
                    <a:pt x="298" y="0"/>
                  </a:cubicBezTo>
                  <a:cubicBezTo>
                    <a:pt x="135" y="0"/>
                    <a:pt x="3" y="132"/>
                    <a:pt x="3" y="295"/>
                  </a:cubicBezTo>
                  <a:cubicBezTo>
                    <a:pt x="3" y="1024"/>
                    <a:pt x="3" y="1024"/>
                    <a:pt x="3" y="1024"/>
                  </a:cubicBezTo>
                  <a:cubicBezTo>
                    <a:pt x="3" y="1103"/>
                    <a:pt x="35" y="1178"/>
                    <a:pt x="91" y="1233"/>
                  </a:cubicBezTo>
                  <a:cubicBezTo>
                    <a:pt x="4" y="1688"/>
                    <a:pt x="4" y="1688"/>
                    <a:pt x="4" y="1688"/>
                  </a:cubicBezTo>
                  <a:cubicBezTo>
                    <a:pt x="0" y="1709"/>
                    <a:pt x="6" y="1730"/>
                    <a:pt x="19" y="1746"/>
                  </a:cubicBezTo>
                  <a:cubicBezTo>
                    <a:pt x="33" y="1762"/>
                    <a:pt x="52" y="1771"/>
                    <a:pt x="73" y="1771"/>
                  </a:cubicBezTo>
                  <a:cubicBezTo>
                    <a:pt x="229" y="1771"/>
                    <a:pt x="229" y="1771"/>
                    <a:pt x="229" y="1771"/>
                  </a:cubicBezTo>
                  <a:cubicBezTo>
                    <a:pt x="229" y="2266"/>
                    <a:pt x="229" y="2266"/>
                    <a:pt x="229" y="2266"/>
                  </a:cubicBezTo>
                  <a:cubicBezTo>
                    <a:pt x="229" y="2387"/>
                    <a:pt x="328" y="2486"/>
                    <a:pt x="449" y="2486"/>
                  </a:cubicBezTo>
                  <a:cubicBezTo>
                    <a:pt x="467" y="2486"/>
                    <a:pt x="467" y="2486"/>
                    <a:pt x="467" y="2486"/>
                  </a:cubicBezTo>
                  <a:cubicBezTo>
                    <a:pt x="525" y="2486"/>
                    <a:pt x="577" y="2464"/>
                    <a:pt x="617" y="2427"/>
                  </a:cubicBezTo>
                  <a:cubicBezTo>
                    <a:pt x="656" y="2464"/>
                    <a:pt x="709" y="2486"/>
                    <a:pt x="767" y="2486"/>
                  </a:cubicBezTo>
                  <a:cubicBezTo>
                    <a:pt x="784" y="2486"/>
                    <a:pt x="784" y="2486"/>
                    <a:pt x="784" y="2486"/>
                  </a:cubicBezTo>
                  <a:cubicBezTo>
                    <a:pt x="906" y="2486"/>
                    <a:pt x="1004" y="2387"/>
                    <a:pt x="1004" y="2266"/>
                  </a:cubicBezTo>
                  <a:cubicBezTo>
                    <a:pt x="1004" y="1771"/>
                    <a:pt x="1004" y="1771"/>
                    <a:pt x="1004" y="1771"/>
                  </a:cubicBezTo>
                  <a:lnTo>
                    <a:pt x="1153" y="1771"/>
                  </a:lnTo>
                  <a:close/>
                  <a:moveTo>
                    <a:pt x="236" y="1219"/>
                  </a:moveTo>
                  <a:cubicBezTo>
                    <a:pt x="384" y="436"/>
                    <a:pt x="384" y="436"/>
                    <a:pt x="384" y="436"/>
                  </a:cubicBezTo>
                  <a:cubicBezTo>
                    <a:pt x="391" y="398"/>
                    <a:pt x="366" y="362"/>
                    <a:pt x="328" y="354"/>
                  </a:cubicBezTo>
                  <a:cubicBezTo>
                    <a:pt x="290" y="347"/>
                    <a:pt x="254" y="372"/>
                    <a:pt x="246" y="410"/>
                  </a:cubicBezTo>
                  <a:cubicBezTo>
                    <a:pt x="143" y="955"/>
                    <a:pt x="143" y="955"/>
                    <a:pt x="143" y="955"/>
                  </a:cubicBezTo>
                  <a:cubicBezTo>
                    <a:pt x="143" y="295"/>
                    <a:pt x="143" y="295"/>
                    <a:pt x="143" y="295"/>
                  </a:cubicBezTo>
                  <a:cubicBezTo>
                    <a:pt x="143" y="209"/>
                    <a:pt x="213" y="140"/>
                    <a:pt x="298" y="140"/>
                  </a:cubicBezTo>
                  <a:cubicBezTo>
                    <a:pt x="936" y="140"/>
                    <a:pt x="936" y="140"/>
                    <a:pt x="936" y="140"/>
                  </a:cubicBezTo>
                  <a:cubicBezTo>
                    <a:pt x="1022" y="140"/>
                    <a:pt x="1091" y="209"/>
                    <a:pt x="1091" y="295"/>
                  </a:cubicBezTo>
                  <a:cubicBezTo>
                    <a:pt x="1091" y="974"/>
                    <a:pt x="1091" y="974"/>
                    <a:pt x="1091" y="974"/>
                  </a:cubicBezTo>
                  <a:cubicBezTo>
                    <a:pt x="988" y="411"/>
                    <a:pt x="988" y="411"/>
                    <a:pt x="988" y="411"/>
                  </a:cubicBezTo>
                  <a:cubicBezTo>
                    <a:pt x="981" y="373"/>
                    <a:pt x="945" y="347"/>
                    <a:pt x="907" y="354"/>
                  </a:cubicBezTo>
                  <a:cubicBezTo>
                    <a:pt x="869" y="361"/>
                    <a:pt x="843" y="398"/>
                    <a:pt x="850" y="436"/>
                  </a:cubicBezTo>
                  <a:cubicBezTo>
                    <a:pt x="994" y="1222"/>
                    <a:pt x="994" y="1222"/>
                    <a:pt x="994" y="1222"/>
                  </a:cubicBezTo>
                  <a:cubicBezTo>
                    <a:pt x="994" y="1222"/>
                    <a:pt x="994" y="1222"/>
                    <a:pt x="994" y="1222"/>
                  </a:cubicBezTo>
                  <a:cubicBezTo>
                    <a:pt x="994" y="1223"/>
                    <a:pt x="994" y="1223"/>
                    <a:pt x="994" y="1223"/>
                  </a:cubicBezTo>
                  <a:cubicBezTo>
                    <a:pt x="994" y="1223"/>
                    <a:pt x="994" y="1223"/>
                    <a:pt x="994" y="1223"/>
                  </a:cubicBezTo>
                  <a:cubicBezTo>
                    <a:pt x="1069" y="1631"/>
                    <a:pt x="1069" y="1631"/>
                    <a:pt x="1069" y="1631"/>
                  </a:cubicBezTo>
                  <a:cubicBezTo>
                    <a:pt x="158" y="1631"/>
                    <a:pt x="158" y="1631"/>
                    <a:pt x="158" y="1631"/>
                  </a:cubicBezTo>
                  <a:lnTo>
                    <a:pt x="236" y="1219"/>
                  </a:lnTo>
                  <a:close/>
                  <a:moveTo>
                    <a:pt x="467" y="2346"/>
                  </a:moveTo>
                  <a:cubicBezTo>
                    <a:pt x="449" y="2346"/>
                    <a:pt x="449" y="2346"/>
                    <a:pt x="449" y="2346"/>
                  </a:cubicBezTo>
                  <a:cubicBezTo>
                    <a:pt x="405" y="2346"/>
                    <a:pt x="369" y="2310"/>
                    <a:pt x="369" y="2266"/>
                  </a:cubicBezTo>
                  <a:cubicBezTo>
                    <a:pt x="369" y="1771"/>
                    <a:pt x="369" y="1771"/>
                    <a:pt x="369" y="1771"/>
                  </a:cubicBezTo>
                  <a:cubicBezTo>
                    <a:pt x="547" y="1771"/>
                    <a:pt x="547" y="1771"/>
                    <a:pt x="547" y="1771"/>
                  </a:cubicBezTo>
                  <a:cubicBezTo>
                    <a:pt x="547" y="2266"/>
                    <a:pt x="547" y="2266"/>
                    <a:pt x="547" y="2266"/>
                  </a:cubicBezTo>
                  <a:cubicBezTo>
                    <a:pt x="547" y="2310"/>
                    <a:pt x="511" y="2346"/>
                    <a:pt x="467" y="2346"/>
                  </a:cubicBezTo>
                  <a:close/>
                  <a:moveTo>
                    <a:pt x="864" y="2266"/>
                  </a:moveTo>
                  <a:cubicBezTo>
                    <a:pt x="864" y="2310"/>
                    <a:pt x="828" y="2346"/>
                    <a:pt x="784" y="2346"/>
                  </a:cubicBezTo>
                  <a:cubicBezTo>
                    <a:pt x="767" y="2346"/>
                    <a:pt x="767" y="2346"/>
                    <a:pt x="767" y="2346"/>
                  </a:cubicBezTo>
                  <a:cubicBezTo>
                    <a:pt x="723" y="2346"/>
                    <a:pt x="687" y="2310"/>
                    <a:pt x="687" y="2266"/>
                  </a:cubicBezTo>
                  <a:cubicBezTo>
                    <a:pt x="687" y="1771"/>
                    <a:pt x="687" y="1771"/>
                    <a:pt x="687" y="1771"/>
                  </a:cubicBezTo>
                  <a:cubicBezTo>
                    <a:pt x="864" y="1771"/>
                    <a:pt x="864" y="1771"/>
                    <a:pt x="864" y="1771"/>
                  </a:cubicBezTo>
                  <a:lnTo>
                    <a:pt x="864" y="2266"/>
                  </a:lnTo>
                  <a:close/>
                </a:path>
              </a:pathLst>
            </a:custGeom>
            <a:grpFill/>
            <a:ln>
              <a:noFill/>
            </a:ln>
            <a:extLst>
              <a:ext uri="{91240B29-F687-4F45-9708-019B960494DF}">
                <a14:hiddenLine xmlns:a14="http://schemas.microsoft.com/office/drawing/2010/main" w="0" cap="flat" cmpd="sng" algn="ctr">
                  <a:solidFill>
                    <a:srgbClr val="FFFFFF">
                      <a:alpha val="0"/>
                    </a:srgbClr>
                  </a:solidFill>
                  <a:prstDash val="solid"/>
                  <a:round/>
                  <a:headEnd type="none" w="med" len="med"/>
                  <a:tailEnd type="none" w="med" len="med"/>
                </a14:hiddenLine>
              </a:ext>
            </a:extLst>
          </p:spPr>
          <p:txBody>
            <a:bodyPr vert="horz" wrap="square" lIns="89618" tIns="44809" rIns="89618" bIns="44809" numCol="1" anchor="t" anchorCtr="0" compatLnSpc="1">
              <a:prstTxWarp prst="textNoShape">
                <a:avLst/>
              </a:prstTxWarp>
            </a:bodyPr>
            <a:lstStyle/>
            <a:p>
              <a:pPr defTabSz="896203"/>
              <a:endParaRPr lang="nl-NL" sz="1600">
                <a:solidFill>
                  <a:srgbClr val="000000"/>
                </a:solidFill>
                <a:ea typeface="ＭＳ Ｐゴシック"/>
              </a:endParaRPr>
            </a:p>
          </p:txBody>
        </p:sp>
      </p:grpSp>
    </p:spTree>
    <p:extLst>
      <p:ext uri="{BB962C8B-B14F-4D97-AF65-F5344CB8AC3E}">
        <p14:creationId xmlns:p14="http://schemas.microsoft.com/office/powerpoint/2010/main" val="5873320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99">
            <a:extLst>
              <a:ext uri="{FF2B5EF4-FFF2-40B4-BE49-F238E27FC236}">
                <a16:creationId xmlns:a16="http://schemas.microsoft.com/office/drawing/2014/main" id="{9F1A661C-7BEB-1446-A6EE-6B0DDA255B90}"/>
              </a:ext>
            </a:extLst>
          </p:cNvPr>
          <p:cNvSpPr>
            <a:spLocks/>
          </p:cNvSpPr>
          <p:nvPr/>
        </p:nvSpPr>
        <p:spPr>
          <a:xfrm rot="10800000" flipV="1">
            <a:off x="6545032" y="1802948"/>
            <a:ext cx="5257787" cy="1834663"/>
          </a:xfrm>
          <a:custGeom>
            <a:avLst/>
            <a:gdLst>
              <a:gd name="connsiteX0" fmla="*/ 0 w 6737780"/>
              <a:gd name="connsiteY0" fmla="*/ 0 h 2427617"/>
              <a:gd name="connsiteX1" fmla="*/ 6737780 w 6737780"/>
              <a:gd name="connsiteY1" fmla="*/ 0 h 2427617"/>
              <a:gd name="connsiteX2" fmla="*/ 6737780 w 6737780"/>
              <a:gd name="connsiteY2" fmla="*/ 2427617 h 2427617"/>
              <a:gd name="connsiteX3" fmla="*/ 0 w 6737780"/>
              <a:gd name="connsiteY3" fmla="*/ 2427617 h 2427617"/>
              <a:gd name="connsiteX4" fmla="*/ 0 w 6737780"/>
              <a:gd name="connsiteY4" fmla="*/ 0 h 2427617"/>
              <a:gd name="connsiteX0" fmla="*/ 0 w 6737780"/>
              <a:gd name="connsiteY0" fmla="*/ 0 h 2427617"/>
              <a:gd name="connsiteX1" fmla="*/ 6737780 w 6737780"/>
              <a:gd name="connsiteY1" fmla="*/ 0 h 2427617"/>
              <a:gd name="connsiteX2" fmla="*/ 6737780 w 6737780"/>
              <a:gd name="connsiteY2" fmla="*/ 2427617 h 2427617"/>
              <a:gd name="connsiteX3" fmla="*/ 6196501 w 6737780"/>
              <a:gd name="connsiteY3" fmla="*/ 2421581 h 2427617"/>
              <a:gd name="connsiteX4" fmla="*/ 0 w 6737780"/>
              <a:gd name="connsiteY4" fmla="*/ 2427617 h 2427617"/>
              <a:gd name="connsiteX5" fmla="*/ 0 w 6737780"/>
              <a:gd name="connsiteY5" fmla="*/ 0 h 2427617"/>
              <a:gd name="connsiteX0" fmla="*/ 0 w 6798740"/>
              <a:gd name="connsiteY0" fmla="*/ 0 h 2427617"/>
              <a:gd name="connsiteX1" fmla="*/ 6737780 w 6798740"/>
              <a:gd name="connsiteY1" fmla="*/ 0 h 2427617"/>
              <a:gd name="connsiteX2" fmla="*/ 6798740 w 6798740"/>
              <a:gd name="connsiteY2" fmla="*/ 2084717 h 2427617"/>
              <a:gd name="connsiteX3" fmla="*/ 6196501 w 6798740"/>
              <a:gd name="connsiteY3" fmla="*/ 2421581 h 2427617"/>
              <a:gd name="connsiteX4" fmla="*/ 0 w 6798740"/>
              <a:gd name="connsiteY4" fmla="*/ 2427617 h 2427617"/>
              <a:gd name="connsiteX5" fmla="*/ 0 w 6798740"/>
              <a:gd name="connsiteY5" fmla="*/ 0 h 2427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98740" h="2427617">
                <a:moveTo>
                  <a:pt x="0" y="0"/>
                </a:moveTo>
                <a:lnTo>
                  <a:pt x="6737780" y="0"/>
                </a:lnTo>
                <a:lnTo>
                  <a:pt x="6798740" y="2084717"/>
                </a:lnTo>
                <a:lnTo>
                  <a:pt x="6196501" y="2421581"/>
                </a:lnTo>
                <a:lnTo>
                  <a:pt x="0" y="2427617"/>
                </a:lnTo>
                <a:lnTo>
                  <a:pt x="0" y="0"/>
                </a:lnTo>
                <a:close/>
              </a:path>
            </a:pathLst>
          </a:custGeom>
          <a:solidFill>
            <a:schemeClr val="bg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noAutofit/>
          </a:bodyPr>
          <a:lstStyle/>
          <a:p>
            <a:pPr marL="0" marR="0" lvl="0" indent="0" algn="ctr" defTabSz="932962" rtl="0" eaLnBrk="1" fontAlgn="base" latinLnBrk="0" hangingPunct="1">
              <a:lnSpc>
                <a:spcPct val="100000"/>
              </a:lnSpc>
              <a:spcBef>
                <a:spcPct val="0"/>
              </a:spcBef>
              <a:spcAft>
                <a:spcPct val="0"/>
              </a:spcAft>
              <a:buClrTx/>
              <a:buSzTx/>
              <a:buFontTx/>
              <a:buNone/>
              <a:tabLst/>
              <a:defRPr/>
            </a:pPr>
            <a:endParaRPr kumimoji="0" lang="nl-NL" sz="1600" b="0" i="0" u="none" strike="noStrike" kern="1200" cap="none" spc="0" normalizeH="0" baseline="0" noProof="0">
              <a:ln>
                <a:noFill/>
              </a:ln>
              <a:solidFill>
                <a:srgbClr val="000000"/>
              </a:solidFill>
              <a:effectLst/>
              <a:uLnTx/>
              <a:uFillTx/>
              <a:latin typeface="Arial"/>
              <a:ea typeface="ＭＳ Ｐゴシック"/>
              <a:cs typeface="+mn-cs"/>
            </a:endParaRPr>
          </a:p>
        </p:txBody>
      </p:sp>
      <p:graphicFrame>
        <p:nvGraphicFramePr>
          <p:cNvPr id="4" name="Object 3" hidden="1">
            <a:extLst>
              <a:ext uri="{FF2B5EF4-FFF2-40B4-BE49-F238E27FC236}">
                <a16:creationId xmlns:a16="http://schemas.microsoft.com/office/drawing/2014/main" id="{775A255F-DBD3-4295-B91B-5F8DCFDAA9BE}"/>
              </a:ext>
            </a:extLst>
          </p:cNvPr>
          <p:cNvGraphicFramePr>
            <a:graphicFrameLocks noChangeAspect="1"/>
          </p:cNvGraphicFramePr>
          <p:nvPr>
            <p:custDataLst>
              <p:tags r:id="rId3"/>
            </p:custDataLst>
          </p:nvPr>
        </p:nvGraphicFramePr>
        <p:xfrm>
          <a:off x="1526025" y="1673"/>
          <a:ext cx="1620" cy="1620"/>
        </p:xfrm>
        <a:graphic>
          <a:graphicData uri="http://schemas.openxmlformats.org/presentationml/2006/ole">
            <mc:AlternateContent xmlns:mc="http://schemas.openxmlformats.org/markup-compatibility/2006">
              <mc:Choice xmlns:v="urn:schemas-microsoft-com:vml" Requires="v">
                <p:oleObj spid="_x0000_s21506" name="think-cell Slide" r:id="rId7" imgW="395" imgH="394" progId="TCLayout.ActiveDocument.1">
                  <p:embed/>
                </p:oleObj>
              </mc:Choice>
              <mc:Fallback>
                <p:oleObj name="think-cell Slide" r:id="rId7" imgW="395" imgH="394" progId="TCLayout.ActiveDocument.1">
                  <p:embed/>
                  <p:pic>
                    <p:nvPicPr>
                      <p:cNvPr id="4" name="Object 3" hidden="1">
                        <a:extLst>
                          <a:ext uri="{FF2B5EF4-FFF2-40B4-BE49-F238E27FC236}">
                            <a16:creationId xmlns:a16="http://schemas.microsoft.com/office/drawing/2014/main" id="{775A255F-DBD3-4295-B91B-5F8DCFDAA9BE}"/>
                          </a:ext>
                        </a:extLst>
                      </p:cNvPr>
                      <p:cNvPicPr/>
                      <p:nvPr/>
                    </p:nvPicPr>
                    <p:blipFill>
                      <a:blip r:embed="rId8"/>
                      <a:stretch>
                        <a:fillRect/>
                      </a:stretch>
                    </p:blipFill>
                    <p:spPr>
                      <a:xfrm>
                        <a:off x="1526025" y="1673"/>
                        <a:ext cx="1620" cy="1620"/>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87E29780-53FD-48DE-9529-243D7B1ED0A4}"/>
              </a:ext>
            </a:extLst>
          </p:cNvPr>
          <p:cNvSpPr/>
          <p:nvPr>
            <p:custDataLst>
              <p:tags r:id="rId4"/>
            </p:custDataLst>
          </p:nvPr>
        </p:nvSpPr>
        <p:spPr>
          <a:xfrm>
            <a:off x="1524408" y="53"/>
            <a:ext cx="161968" cy="161971"/>
          </a:xfrm>
          <a:prstGeom prst="rect">
            <a:avLst/>
          </a:prstGeom>
          <a:solidFill>
            <a:schemeClr val="accent1"/>
          </a:solid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32962" rtl="0" eaLnBrk="1" fontAlgn="base" latinLnBrk="0" hangingPunct="1">
              <a:lnSpc>
                <a:spcPct val="100000"/>
              </a:lnSpc>
              <a:spcBef>
                <a:spcPct val="0"/>
              </a:spcBef>
              <a:spcAft>
                <a:spcPct val="0"/>
              </a:spcAft>
              <a:buClrTx/>
              <a:buSzTx/>
              <a:buFontTx/>
              <a:buNone/>
              <a:tabLst/>
              <a:defRPr/>
            </a:pPr>
            <a:endParaRPr kumimoji="0" lang="nl-NL" sz="1428"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sym typeface="Arial" panose="020B0604020202020204" pitchFamily="34" charset="0"/>
            </a:endParaRPr>
          </a:p>
        </p:txBody>
      </p:sp>
      <p:sp>
        <p:nvSpPr>
          <p:cNvPr id="102" name="Rectangle 101">
            <a:extLst>
              <a:ext uri="{FF2B5EF4-FFF2-40B4-BE49-F238E27FC236}">
                <a16:creationId xmlns:a16="http://schemas.microsoft.com/office/drawing/2014/main" id="{8C1F144A-3D34-4E29-9F1D-F2CF2736F399}"/>
              </a:ext>
            </a:extLst>
          </p:cNvPr>
          <p:cNvSpPr>
            <a:spLocks/>
          </p:cNvSpPr>
          <p:nvPr/>
        </p:nvSpPr>
        <p:spPr>
          <a:xfrm rot="10800000">
            <a:off x="554817" y="3637611"/>
            <a:ext cx="5449216" cy="2385617"/>
          </a:xfrm>
          <a:custGeom>
            <a:avLst/>
            <a:gdLst>
              <a:gd name="connsiteX0" fmla="*/ 0 w 4441982"/>
              <a:gd name="connsiteY0" fmla="*/ 0 h 4122768"/>
              <a:gd name="connsiteX1" fmla="*/ 4441982 w 4441982"/>
              <a:gd name="connsiteY1" fmla="*/ 0 h 4122768"/>
              <a:gd name="connsiteX2" fmla="*/ 4441982 w 4441982"/>
              <a:gd name="connsiteY2" fmla="*/ 4122768 h 4122768"/>
              <a:gd name="connsiteX3" fmla="*/ 0 w 4441982"/>
              <a:gd name="connsiteY3" fmla="*/ 4122768 h 4122768"/>
              <a:gd name="connsiteX4" fmla="*/ 0 w 4441982"/>
              <a:gd name="connsiteY4" fmla="*/ 0 h 4122768"/>
              <a:gd name="connsiteX0" fmla="*/ 0 w 4441982"/>
              <a:gd name="connsiteY0" fmla="*/ 0 h 4122768"/>
              <a:gd name="connsiteX1" fmla="*/ 4441982 w 4441982"/>
              <a:gd name="connsiteY1" fmla="*/ 0 h 4122768"/>
              <a:gd name="connsiteX2" fmla="*/ 4441982 w 4441982"/>
              <a:gd name="connsiteY2" fmla="*/ 4122768 h 4122768"/>
              <a:gd name="connsiteX3" fmla="*/ 480060 w 4441982"/>
              <a:gd name="connsiteY3" fmla="*/ 4122737 h 4122768"/>
              <a:gd name="connsiteX4" fmla="*/ 0 w 4441982"/>
              <a:gd name="connsiteY4" fmla="*/ 4122768 h 4122768"/>
              <a:gd name="connsiteX5" fmla="*/ 0 w 4441982"/>
              <a:gd name="connsiteY5" fmla="*/ 0 h 4122768"/>
              <a:gd name="connsiteX0" fmla="*/ 15240 w 4457222"/>
              <a:gd name="connsiteY0" fmla="*/ 0 h 4122768"/>
              <a:gd name="connsiteX1" fmla="*/ 4457222 w 4457222"/>
              <a:gd name="connsiteY1" fmla="*/ 0 h 4122768"/>
              <a:gd name="connsiteX2" fmla="*/ 4457222 w 4457222"/>
              <a:gd name="connsiteY2" fmla="*/ 4122768 h 4122768"/>
              <a:gd name="connsiteX3" fmla="*/ 495300 w 4457222"/>
              <a:gd name="connsiteY3" fmla="*/ 4122737 h 4122768"/>
              <a:gd name="connsiteX4" fmla="*/ 0 w 4457222"/>
              <a:gd name="connsiteY4" fmla="*/ 3802728 h 4122768"/>
              <a:gd name="connsiteX5" fmla="*/ 15240 w 4457222"/>
              <a:gd name="connsiteY5" fmla="*/ 0 h 4122768"/>
              <a:gd name="connsiteX0" fmla="*/ 0 w 4441982"/>
              <a:gd name="connsiteY0" fmla="*/ 0 h 4122768"/>
              <a:gd name="connsiteX1" fmla="*/ 4441982 w 4441982"/>
              <a:gd name="connsiteY1" fmla="*/ 0 h 4122768"/>
              <a:gd name="connsiteX2" fmla="*/ 4441982 w 4441982"/>
              <a:gd name="connsiteY2" fmla="*/ 4122768 h 4122768"/>
              <a:gd name="connsiteX3" fmla="*/ 480060 w 4441982"/>
              <a:gd name="connsiteY3" fmla="*/ 4122737 h 4122768"/>
              <a:gd name="connsiteX4" fmla="*/ 435995 w 4441982"/>
              <a:gd name="connsiteY4" fmla="*/ 3757008 h 4122768"/>
              <a:gd name="connsiteX5" fmla="*/ 0 w 4441982"/>
              <a:gd name="connsiteY5" fmla="*/ 0 h 4122768"/>
              <a:gd name="connsiteX0" fmla="*/ 0 w 4441982"/>
              <a:gd name="connsiteY0" fmla="*/ 0 h 4122768"/>
              <a:gd name="connsiteX1" fmla="*/ 4441982 w 4441982"/>
              <a:gd name="connsiteY1" fmla="*/ 0 h 4122768"/>
              <a:gd name="connsiteX2" fmla="*/ 4441982 w 4441982"/>
              <a:gd name="connsiteY2" fmla="*/ 4122768 h 4122768"/>
              <a:gd name="connsiteX3" fmla="*/ 958642 w 4441982"/>
              <a:gd name="connsiteY3" fmla="*/ 4122737 h 4122768"/>
              <a:gd name="connsiteX4" fmla="*/ 435995 w 4441982"/>
              <a:gd name="connsiteY4" fmla="*/ 3757008 h 4122768"/>
              <a:gd name="connsiteX5" fmla="*/ 0 w 4441982"/>
              <a:gd name="connsiteY5" fmla="*/ 0 h 4122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41982" h="4122768">
                <a:moveTo>
                  <a:pt x="0" y="0"/>
                </a:moveTo>
                <a:lnTo>
                  <a:pt x="4441982" y="0"/>
                </a:lnTo>
                <a:lnTo>
                  <a:pt x="4441982" y="4122768"/>
                </a:lnTo>
                <a:lnTo>
                  <a:pt x="958642" y="4122737"/>
                </a:lnTo>
                <a:lnTo>
                  <a:pt x="435995" y="3757008"/>
                </a:lnTo>
                <a:lnTo>
                  <a:pt x="0" y="0"/>
                </a:lnTo>
                <a:close/>
              </a:path>
            </a:pathLst>
          </a:custGeom>
          <a:solidFill>
            <a:srgbClr val="005777">
              <a:alpha val="25098"/>
            </a:srgb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noAutofit/>
          </a:bodyPr>
          <a:lstStyle/>
          <a:p>
            <a:pPr marL="0" marR="0" lvl="0" indent="0" algn="ctr" defTabSz="932962" rtl="0" eaLnBrk="1" fontAlgn="base" latinLnBrk="0" hangingPunct="1">
              <a:lnSpc>
                <a:spcPct val="100000"/>
              </a:lnSpc>
              <a:spcBef>
                <a:spcPct val="0"/>
              </a:spcBef>
              <a:spcAft>
                <a:spcPct val="0"/>
              </a:spcAft>
              <a:buClrTx/>
              <a:buSzTx/>
              <a:buFontTx/>
              <a:buNone/>
              <a:tabLst/>
              <a:defRPr/>
            </a:pPr>
            <a:endParaRPr kumimoji="0" lang="nl-NL" sz="1600" b="0" i="0" u="none" strike="noStrike" kern="1200" cap="none" spc="0" normalizeH="0" baseline="0" noProof="0">
              <a:ln>
                <a:noFill/>
              </a:ln>
              <a:solidFill>
                <a:srgbClr val="000000"/>
              </a:solidFill>
              <a:effectLst/>
              <a:uLnTx/>
              <a:uFillTx/>
              <a:latin typeface="Arial"/>
              <a:ea typeface="ＭＳ Ｐゴシック"/>
              <a:cs typeface="+mn-cs"/>
            </a:endParaRPr>
          </a:p>
        </p:txBody>
      </p:sp>
      <p:sp>
        <p:nvSpPr>
          <p:cNvPr id="100" name="Rectangle 99">
            <a:extLst>
              <a:ext uri="{FF2B5EF4-FFF2-40B4-BE49-F238E27FC236}">
                <a16:creationId xmlns:a16="http://schemas.microsoft.com/office/drawing/2014/main" id="{90E1ED24-C435-430F-9B63-38EB402D0FB4}"/>
              </a:ext>
            </a:extLst>
          </p:cNvPr>
          <p:cNvSpPr>
            <a:spLocks/>
          </p:cNvSpPr>
          <p:nvPr/>
        </p:nvSpPr>
        <p:spPr>
          <a:xfrm rot="10800000">
            <a:off x="6782267" y="3713718"/>
            <a:ext cx="5020549" cy="2325601"/>
          </a:xfrm>
          <a:custGeom>
            <a:avLst/>
            <a:gdLst>
              <a:gd name="connsiteX0" fmla="*/ 0 w 6737780"/>
              <a:gd name="connsiteY0" fmla="*/ 0 h 2427617"/>
              <a:gd name="connsiteX1" fmla="*/ 6737780 w 6737780"/>
              <a:gd name="connsiteY1" fmla="*/ 0 h 2427617"/>
              <a:gd name="connsiteX2" fmla="*/ 6737780 w 6737780"/>
              <a:gd name="connsiteY2" fmla="*/ 2427617 h 2427617"/>
              <a:gd name="connsiteX3" fmla="*/ 0 w 6737780"/>
              <a:gd name="connsiteY3" fmla="*/ 2427617 h 2427617"/>
              <a:gd name="connsiteX4" fmla="*/ 0 w 6737780"/>
              <a:gd name="connsiteY4" fmla="*/ 0 h 2427617"/>
              <a:gd name="connsiteX0" fmla="*/ 0 w 6737780"/>
              <a:gd name="connsiteY0" fmla="*/ 0 h 2427617"/>
              <a:gd name="connsiteX1" fmla="*/ 6737780 w 6737780"/>
              <a:gd name="connsiteY1" fmla="*/ 0 h 2427617"/>
              <a:gd name="connsiteX2" fmla="*/ 6737780 w 6737780"/>
              <a:gd name="connsiteY2" fmla="*/ 2427617 h 2427617"/>
              <a:gd name="connsiteX3" fmla="*/ 6196501 w 6737780"/>
              <a:gd name="connsiteY3" fmla="*/ 2421581 h 2427617"/>
              <a:gd name="connsiteX4" fmla="*/ 0 w 6737780"/>
              <a:gd name="connsiteY4" fmla="*/ 2427617 h 2427617"/>
              <a:gd name="connsiteX5" fmla="*/ 0 w 6737780"/>
              <a:gd name="connsiteY5" fmla="*/ 0 h 2427617"/>
              <a:gd name="connsiteX0" fmla="*/ 0 w 6798740"/>
              <a:gd name="connsiteY0" fmla="*/ 0 h 2427617"/>
              <a:gd name="connsiteX1" fmla="*/ 6737780 w 6798740"/>
              <a:gd name="connsiteY1" fmla="*/ 0 h 2427617"/>
              <a:gd name="connsiteX2" fmla="*/ 6798740 w 6798740"/>
              <a:gd name="connsiteY2" fmla="*/ 2084717 h 2427617"/>
              <a:gd name="connsiteX3" fmla="*/ 6196501 w 6798740"/>
              <a:gd name="connsiteY3" fmla="*/ 2421581 h 2427617"/>
              <a:gd name="connsiteX4" fmla="*/ 0 w 6798740"/>
              <a:gd name="connsiteY4" fmla="*/ 2427617 h 2427617"/>
              <a:gd name="connsiteX5" fmla="*/ 0 w 6798740"/>
              <a:gd name="connsiteY5" fmla="*/ 0 h 24276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98740" h="2427617">
                <a:moveTo>
                  <a:pt x="0" y="0"/>
                </a:moveTo>
                <a:lnTo>
                  <a:pt x="6737780" y="0"/>
                </a:lnTo>
                <a:lnTo>
                  <a:pt x="6798740" y="2084717"/>
                </a:lnTo>
                <a:lnTo>
                  <a:pt x="6196501" y="2421581"/>
                </a:lnTo>
                <a:lnTo>
                  <a:pt x="0" y="2427617"/>
                </a:lnTo>
                <a:lnTo>
                  <a:pt x="0" y="0"/>
                </a:lnTo>
                <a:close/>
              </a:path>
            </a:pathLst>
          </a:custGeom>
          <a:solidFill>
            <a:schemeClr val="accent3">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noAutofit/>
          </a:bodyPr>
          <a:lstStyle/>
          <a:p>
            <a:pPr marL="0" marR="0" lvl="0" indent="0" algn="ctr" defTabSz="932962" rtl="0" eaLnBrk="1" fontAlgn="base" latinLnBrk="0" hangingPunct="1">
              <a:lnSpc>
                <a:spcPct val="100000"/>
              </a:lnSpc>
              <a:spcBef>
                <a:spcPct val="0"/>
              </a:spcBef>
              <a:spcAft>
                <a:spcPct val="0"/>
              </a:spcAft>
              <a:buClrTx/>
              <a:buSzTx/>
              <a:buFontTx/>
              <a:buNone/>
              <a:tabLst/>
              <a:defRPr/>
            </a:pPr>
            <a:endParaRPr kumimoji="0" lang="nl-NL" sz="1600" b="0" i="0" u="none" strike="noStrike" kern="1200" cap="none" spc="0" normalizeH="0" baseline="0" noProof="0">
              <a:ln>
                <a:noFill/>
              </a:ln>
              <a:solidFill>
                <a:srgbClr val="000000"/>
              </a:solidFill>
              <a:effectLst/>
              <a:uLnTx/>
              <a:uFillTx/>
              <a:latin typeface="Arial"/>
              <a:ea typeface="ＭＳ Ｐゴシック"/>
              <a:cs typeface="+mn-cs"/>
            </a:endParaRPr>
          </a:p>
        </p:txBody>
      </p:sp>
      <p:sp>
        <p:nvSpPr>
          <p:cNvPr id="105" name="TextBox 104">
            <a:extLst>
              <a:ext uri="{FF2B5EF4-FFF2-40B4-BE49-F238E27FC236}">
                <a16:creationId xmlns:a16="http://schemas.microsoft.com/office/drawing/2014/main" id="{60EC357C-DE4E-4DD9-B11A-7094B97C07CA}"/>
              </a:ext>
            </a:extLst>
          </p:cNvPr>
          <p:cNvSpPr txBox="1"/>
          <p:nvPr/>
        </p:nvSpPr>
        <p:spPr>
          <a:xfrm>
            <a:off x="8281046" y="2045912"/>
            <a:ext cx="3211299" cy="123110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77533" eaLnBrk="1" hangingPunct="1">
              <a:buClr>
                <a:schemeClr val="tx2"/>
              </a:buClr>
              <a:defRPr sz="1568" baseline="0">
                <a:latin typeface="+mn-lt"/>
                <a:sym typeface="+mn-lt"/>
              </a:defRPr>
            </a:lvl1pPr>
            <a:lvl2pPr marL="176415" lvl="1" indent="-176415" defTabSz="877533" eaLnBrk="1" hangingPunct="1">
              <a:buClr>
                <a:schemeClr val="tx1"/>
              </a:buClr>
              <a:buSzPct val="100000"/>
              <a:buFont typeface="Arial" pitchFamily="34" charset="0"/>
              <a:buChar char="•"/>
              <a:defRPr sz="1568" baseline="0">
                <a:latin typeface="+mn-lt"/>
                <a:sym typeface="+mn-lt"/>
              </a:defRPr>
            </a:lvl2pPr>
            <a:lvl3pPr marL="352830" lvl="2" indent="-176415" defTabSz="877533" eaLnBrk="1" hangingPunct="1">
              <a:buClr>
                <a:schemeClr val="tx1"/>
              </a:buClr>
              <a:buSzPct val="100000"/>
              <a:buFont typeface="Arial" panose="020B0604020202020204" pitchFamily="34" charset="0"/>
              <a:buChar char="–"/>
              <a:defRPr sz="1568" baseline="0">
                <a:latin typeface="+mn-lt"/>
                <a:sym typeface="+mn-lt"/>
              </a:defRPr>
            </a:lvl3pPr>
            <a:lvl4pPr marL="529245" lvl="3" indent="-176415" defTabSz="877533" eaLnBrk="1" hangingPunct="1">
              <a:buClr>
                <a:schemeClr val="tx1"/>
              </a:buClr>
              <a:buSzPct val="100000"/>
              <a:buFont typeface="Arial" pitchFamily="34" charset="0"/>
              <a:buChar char="»"/>
              <a:defRPr sz="1568" baseline="0">
                <a:latin typeface="+mn-lt"/>
                <a:sym typeface="+mn-lt"/>
              </a:defRPr>
            </a:lvl4pPr>
            <a:lvl5pPr marL="705660" lvl="4" indent="-176415" defTabSz="877533" eaLnBrk="1" hangingPunct="1">
              <a:buClr>
                <a:schemeClr val="tx2"/>
              </a:buClr>
              <a:buSzPct val="100000"/>
              <a:buFont typeface="Arial" panose="020B0604020202020204" pitchFamily="34" charset="0"/>
              <a:buChar char="›"/>
              <a:defRPr sz="1568" baseline="0">
                <a:latin typeface="+mn-lt"/>
                <a:sym typeface="+mn-lt"/>
              </a:defRPr>
            </a:lvl5pPr>
            <a:lvl6pPr marL="734887" indent="-127585" defTabSz="877533" fontAlgn="base">
              <a:spcBef>
                <a:spcPct val="0"/>
              </a:spcBef>
              <a:spcAft>
                <a:spcPct val="0"/>
              </a:spcAft>
              <a:buClr>
                <a:schemeClr val="tx2"/>
              </a:buClr>
              <a:buSzPct val="89000"/>
              <a:buFont typeface="Arial" charset="0"/>
              <a:buChar char="-"/>
              <a:defRPr sz="1568" baseline="0">
                <a:latin typeface="+mn-lt"/>
              </a:defRPr>
            </a:lvl6pPr>
            <a:lvl7pPr marL="734887" indent="-127585" defTabSz="877533" fontAlgn="base">
              <a:spcBef>
                <a:spcPct val="0"/>
              </a:spcBef>
              <a:spcAft>
                <a:spcPct val="0"/>
              </a:spcAft>
              <a:buClr>
                <a:schemeClr val="tx2"/>
              </a:buClr>
              <a:buSzPct val="89000"/>
              <a:buFont typeface="Arial" charset="0"/>
              <a:buChar char="-"/>
              <a:defRPr sz="1568" baseline="0">
                <a:latin typeface="+mn-lt"/>
              </a:defRPr>
            </a:lvl7pPr>
            <a:lvl8pPr marL="734887" indent="-127585" defTabSz="877533" fontAlgn="base">
              <a:spcBef>
                <a:spcPct val="0"/>
              </a:spcBef>
              <a:spcAft>
                <a:spcPct val="0"/>
              </a:spcAft>
              <a:buClr>
                <a:schemeClr val="tx2"/>
              </a:buClr>
              <a:buSzPct val="89000"/>
              <a:buFont typeface="Arial" charset="0"/>
              <a:buChar char="-"/>
              <a:defRPr sz="1568" baseline="0">
                <a:latin typeface="+mn-lt"/>
              </a:defRPr>
            </a:lvl8pPr>
            <a:lvl9pPr marL="734887" indent="-127585" defTabSz="877533" fontAlgn="base">
              <a:spcBef>
                <a:spcPct val="0"/>
              </a:spcBef>
              <a:spcAft>
                <a:spcPct val="0"/>
              </a:spcAft>
              <a:buClr>
                <a:schemeClr val="tx2"/>
              </a:buClr>
              <a:buSzPct val="89000"/>
              <a:buFont typeface="Arial" charset="0"/>
              <a:buChar char="-"/>
              <a:defRPr sz="1568" baseline="0">
                <a:latin typeface="+mn-lt"/>
              </a:defRPr>
            </a:lvl9pPr>
          </a:lstStyle>
          <a:p>
            <a:pPr marL="0" marR="0" lvl="0" indent="0" algn="l" defTabSz="895347" rtl="0" eaLnBrk="1" fontAlgn="base" latinLnBrk="0" hangingPunct="1">
              <a:lnSpc>
                <a:spcPct val="100000"/>
              </a:lnSpc>
              <a:spcBef>
                <a:spcPct val="0"/>
              </a:spcBef>
              <a:spcAft>
                <a:spcPct val="0"/>
              </a:spcAft>
              <a:buClr>
                <a:srgbClr val="003C54"/>
              </a:buClr>
              <a:buSzTx/>
              <a:buFontTx/>
              <a:buNone/>
              <a:tabLst/>
              <a:defRPr/>
            </a:pPr>
            <a:r>
              <a:rPr kumimoji="0" lang="nl-NL" sz="1600" b="1" i="0" u="none" strike="noStrike" kern="1200" cap="none" spc="0" normalizeH="0" baseline="0" noProof="0">
                <a:ln>
                  <a:noFill/>
                </a:ln>
                <a:solidFill>
                  <a:srgbClr val="005777"/>
                </a:solidFill>
                <a:effectLst/>
                <a:uLnTx/>
                <a:uFillTx/>
                <a:latin typeface="Arial"/>
                <a:ea typeface="ＭＳ Ｐゴシック"/>
                <a:cs typeface="+mn-cs"/>
                <a:sym typeface="+mn-lt"/>
              </a:rPr>
              <a:t>47% van de respondenten (91 medewerkers) wil </a:t>
            </a:r>
            <a:r>
              <a:rPr kumimoji="0" lang="nl-NL" sz="1600" b="1" i="0" u="sng" strike="noStrike" kern="1200" cap="none" spc="0" normalizeH="0" baseline="0" noProof="0">
                <a:ln>
                  <a:noFill/>
                </a:ln>
                <a:solidFill>
                  <a:srgbClr val="005777"/>
                </a:solidFill>
                <a:effectLst/>
                <a:uLnTx/>
                <a:uFillTx/>
                <a:latin typeface="Arial"/>
                <a:ea typeface="ＭＳ Ｐゴシック"/>
                <a:cs typeface="+mn-cs"/>
                <a:sym typeface="+mn-lt"/>
              </a:rPr>
              <a:t>absoluut niet meer</a:t>
            </a:r>
            <a:r>
              <a:rPr kumimoji="0" lang="nl-NL" sz="1600" b="1" i="0" u="none" strike="noStrike" kern="1200" cap="none" spc="0" normalizeH="0" baseline="0" noProof="0">
                <a:ln>
                  <a:noFill/>
                </a:ln>
                <a:solidFill>
                  <a:srgbClr val="005777"/>
                </a:solidFill>
                <a:effectLst/>
                <a:uLnTx/>
                <a:uFillTx/>
                <a:latin typeface="Arial"/>
                <a:ea typeface="ＭＳ Ｐゴシック"/>
                <a:cs typeface="+mn-cs"/>
                <a:sym typeface="+mn-lt"/>
              </a:rPr>
              <a:t> werken dan ze nu hebben in hun huidige contract</a:t>
            </a:r>
          </a:p>
          <a:p>
            <a:pPr marL="0" marR="0" lvl="0" indent="0" algn="l" defTabSz="895347" rtl="0" eaLnBrk="1" fontAlgn="base" latinLnBrk="0" hangingPunct="1">
              <a:lnSpc>
                <a:spcPct val="100000"/>
              </a:lnSpc>
              <a:spcBef>
                <a:spcPct val="0"/>
              </a:spcBef>
              <a:spcAft>
                <a:spcPct val="0"/>
              </a:spcAft>
              <a:buClr>
                <a:srgbClr val="003C54"/>
              </a:buClr>
              <a:buSzTx/>
              <a:buFontTx/>
              <a:buNone/>
              <a:tabLst/>
              <a:defRPr/>
            </a:pPr>
            <a:endParaRPr kumimoji="0" lang="nl-NL" sz="1600" b="0" i="0" u="none" strike="noStrike" kern="1200" cap="none" spc="0" normalizeH="0" baseline="0" noProof="0">
              <a:ln>
                <a:noFill/>
              </a:ln>
              <a:solidFill>
                <a:srgbClr val="000000"/>
              </a:solidFill>
              <a:effectLst/>
              <a:uLnTx/>
              <a:uFillTx/>
              <a:latin typeface="Arial"/>
              <a:ea typeface="ＭＳ Ｐゴシック"/>
              <a:cs typeface="+mn-cs"/>
              <a:sym typeface="+mn-lt"/>
            </a:endParaRPr>
          </a:p>
        </p:txBody>
      </p:sp>
      <p:sp>
        <p:nvSpPr>
          <p:cNvPr id="333" name="Rectangle 332">
            <a:extLst>
              <a:ext uri="{FF2B5EF4-FFF2-40B4-BE49-F238E27FC236}">
                <a16:creationId xmlns:a16="http://schemas.microsoft.com/office/drawing/2014/main" id="{D056C038-B346-496D-A0C9-347AA5DB5E51}"/>
              </a:ext>
            </a:extLst>
          </p:cNvPr>
          <p:cNvSpPr>
            <a:spLocks/>
          </p:cNvSpPr>
          <p:nvPr/>
        </p:nvSpPr>
        <p:spPr>
          <a:xfrm>
            <a:off x="554902" y="1800225"/>
            <a:ext cx="5542833" cy="1759557"/>
          </a:xfrm>
          <a:prstGeom prst="rect">
            <a:avLst/>
          </a:prstGeom>
          <a:solidFill>
            <a:schemeClr val="accent5">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noAutofit/>
          </a:bodyPr>
          <a:lstStyle/>
          <a:p>
            <a:pPr marL="0" marR="0" lvl="0" indent="0" algn="ctr" defTabSz="932962" rtl="0" eaLnBrk="1" fontAlgn="base" latinLnBrk="0" hangingPunct="1">
              <a:lnSpc>
                <a:spcPct val="100000"/>
              </a:lnSpc>
              <a:spcBef>
                <a:spcPct val="0"/>
              </a:spcBef>
              <a:spcAft>
                <a:spcPct val="0"/>
              </a:spcAft>
              <a:buClrTx/>
              <a:buSzTx/>
              <a:buFontTx/>
              <a:buNone/>
              <a:tabLst/>
              <a:defRPr/>
            </a:pPr>
            <a:endParaRPr kumimoji="0" lang="nl-NL" sz="1600" b="0" i="0" u="none" strike="noStrike" kern="1200" cap="none" spc="0" normalizeH="0" baseline="0" noProof="0">
              <a:ln>
                <a:noFill/>
              </a:ln>
              <a:solidFill>
                <a:srgbClr val="000000"/>
              </a:solidFill>
              <a:effectLst/>
              <a:uLnTx/>
              <a:uFillTx/>
              <a:latin typeface="Arial"/>
              <a:ea typeface="ＭＳ Ｐゴシック"/>
              <a:cs typeface="+mn-cs"/>
            </a:endParaRPr>
          </a:p>
        </p:txBody>
      </p:sp>
      <p:sp>
        <p:nvSpPr>
          <p:cNvPr id="8" name="TextBox 7">
            <a:extLst>
              <a:ext uri="{FF2B5EF4-FFF2-40B4-BE49-F238E27FC236}">
                <a16:creationId xmlns:a16="http://schemas.microsoft.com/office/drawing/2014/main" id="{02FF5C84-5AF6-476A-8462-3D2519501699}"/>
              </a:ext>
            </a:extLst>
          </p:cNvPr>
          <p:cNvSpPr txBox="1">
            <a:spLocks/>
          </p:cNvSpPr>
          <p:nvPr/>
        </p:nvSpPr>
        <p:spPr>
          <a:xfrm>
            <a:off x="934093" y="2045912"/>
            <a:ext cx="3775918" cy="157003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77533" eaLnBrk="1" hangingPunct="1">
              <a:buClr>
                <a:schemeClr val="tx2"/>
              </a:buClr>
              <a:defRPr sz="1568" baseline="0">
                <a:latin typeface="+mn-lt"/>
                <a:sym typeface="+mn-lt"/>
              </a:defRPr>
            </a:lvl1pPr>
            <a:lvl2pPr marL="176415" lvl="1" indent="-176415" defTabSz="877533" eaLnBrk="1" hangingPunct="1">
              <a:buClr>
                <a:schemeClr val="tx1"/>
              </a:buClr>
              <a:buSzPct val="100000"/>
              <a:buFont typeface="Arial" pitchFamily="34" charset="0"/>
              <a:buChar char="•"/>
              <a:defRPr sz="1568" baseline="0">
                <a:latin typeface="+mn-lt"/>
                <a:sym typeface="+mn-lt"/>
              </a:defRPr>
            </a:lvl2pPr>
            <a:lvl3pPr marL="352830" lvl="2" indent="-176415" defTabSz="877533" eaLnBrk="1" hangingPunct="1">
              <a:buClr>
                <a:schemeClr val="tx1"/>
              </a:buClr>
              <a:buSzPct val="100000"/>
              <a:buFont typeface="Arial" panose="020B0604020202020204" pitchFamily="34" charset="0"/>
              <a:buChar char="–"/>
              <a:defRPr sz="1568" baseline="0">
                <a:latin typeface="+mn-lt"/>
                <a:sym typeface="+mn-lt"/>
              </a:defRPr>
            </a:lvl3pPr>
            <a:lvl4pPr marL="529245" lvl="3" indent="-176415" defTabSz="877533" eaLnBrk="1" hangingPunct="1">
              <a:buClr>
                <a:schemeClr val="tx1"/>
              </a:buClr>
              <a:buSzPct val="100000"/>
              <a:buFont typeface="Arial" pitchFamily="34" charset="0"/>
              <a:buChar char="»"/>
              <a:defRPr sz="1568" baseline="0">
                <a:latin typeface="+mn-lt"/>
                <a:sym typeface="+mn-lt"/>
              </a:defRPr>
            </a:lvl4pPr>
            <a:lvl5pPr marL="705660" lvl="4" indent="-176415" defTabSz="877533" eaLnBrk="1" hangingPunct="1">
              <a:buClr>
                <a:schemeClr val="tx2"/>
              </a:buClr>
              <a:buSzPct val="100000"/>
              <a:buFont typeface="Arial" panose="020B0604020202020204" pitchFamily="34" charset="0"/>
              <a:buChar char="›"/>
              <a:defRPr sz="1568" baseline="0">
                <a:latin typeface="+mn-lt"/>
                <a:sym typeface="+mn-lt"/>
              </a:defRPr>
            </a:lvl5pPr>
            <a:lvl6pPr marL="734887" indent="-127585" defTabSz="877533" fontAlgn="base">
              <a:spcBef>
                <a:spcPct val="0"/>
              </a:spcBef>
              <a:spcAft>
                <a:spcPct val="0"/>
              </a:spcAft>
              <a:buClr>
                <a:schemeClr val="tx2"/>
              </a:buClr>
              <a:buSzPct val="89000"/>
              <a:buFont typeface="Arial" charset="0"/>
              <a:buChar char="-"/>
              <a:defRPr sz="1568" baseline="0">
                <a:latin typeface="+mn-lt"/>
              </a:defRPr>
            </a:lvl6pPr>
            <a:lvl7pPr marL="734887" indent="-127585" defTabSz="877533" fontAlgn="base">
              <a:spcBef>
                <a:spcPct val="0"/>
              </a:spcBef>
              <a:spcAft>
                <a:spcPct val="0"/>
              </a:spcAft>
              <a:buClr>
                <a:schemeClr val="tx2"/>
              </a:buClr>
              <a:buSzPct val="89000"/>
              <a:buFont typeface="Arial" charset="0"/>
              <a:buChar char="-"/>
              <a:defRPr sz="1568" baseline="0">
                <a:latin typeface="+mn-lt"/>
              </a:defRPr>
            </a:lvl7pPr>
            <a:lvl8pPr marL="734887" indent="-127585" defTabSz="877533" fontAlgn="base">
              <a:spcBef>
                <a:spcPct val="0"/>
              </a:spcBef>
              <a:spcAft>
                <a:spcPct val="0"/>
              </a:spcAft>
              <a:buClr>
                <a:schemeClr val="tx2"/>
              </a:buClr>
              <a:buSzPct val="89000"/>
              <a:buFont typeface="Arial" charset="0"/>
              <a:buChar char="-"/>
              <a:defRPr sz="1568" baseline="0">
                <a:latin typeface="+mn-lt"/>
              </a:defRPr>
            </a:lvl8pPr>
            <a:lvl9pPr marL="734887" indent="-127585" defTabSz="877533" fontAlgn="base">
              <a:spcBef>
                <a:spcPct val="0"/>
              </a:spcBef>
              <a:spcAft>
                <a:spcPct val="0"/>
              </a:spcAft>
              <a:buClr>
                <a:schemeClr val="tx2"/>
              </a:buClr>
              <a:buSzPct val="89000"/>
              <a:buFont typeface="Arial" charset="0"/>
              <a:buChar char="-"/>
              <a:defRPr sz="1568" baseline="0">
                <a:latin typeface="+mn-lt"/>
              </a:defRPr>
            </a:lvl9pPr>
          </a:lstStyle>
          <a:p>
            <a:pPr marL="0" marR="0" lvl="0" indent="0" algn="l" defTabSz="895347" rtl="0" eaLnBrk="1" fontAlgn="base" latinLnBrk="0" hangingPunct="1">
              <a:lnSpc>
                <a:spcPct val="100000"/>
              </a:lnSpc>
              <a:spcBef>
                <a:spcPct val="0"/>
              </a:spcBef>
              <a:spcAft>
                <a:spcPct val="0"/>
              </a:spcAft>
              <a:buClr>
                <a:srgbClr val="003C54"/>
              </a:buClr>
              <a:buSzTx/>
              <a:buFontTx/>
              <a:buNone/>
              <a:tabLst/>
              <a:defRPr/>
            </a:pPr>
            <a:r>
              <a:rPr kumimoji="0" lang="nl-NL" sz="1600" b="1" i="0" u="none" strike="noStrike" kern="1200" cap="none" spc="0" normalizeH="0" baseline="0" noProof="0">
                <a:ln>
                  <a:noFill/>
                </a:ln>
                <a:solidFill>
                  <a:srgbClr val="005777"/>
                </a:solidFill>
                <a:effectLst/>
                <a:uLnTx/>
                <a:uFillTx/>
                <a:latin typeface="Arial"/>
                <a:ea typeface="ＭＳ Ｐゴシック"/>
                <a:cs typeface="+mn-cs"/>
                <a:sym typeface="+mn-lt"/>
              </a:rPr>
              <a:t>13% van de respondenten (25 medewerkers)  zou </a:t>
            </a:r>
            <a:r>
              <a:rPr kumimoji="0" lang="nl-NL" sz="1600" b="1" i="0" u="sng" strike="noStrike" kern="1200" cap="none" spc="0" normalizeH="0" baseline="0" noProof="0">
                <a:ln>
                  <a:noFill/>
                </a:ln>
                <a:solidFill>
                  <a:srgbClr val="005777"/>
                </a:solidFill>
                <a:effectLst/>
                <a:uLnTx/>
                <a:uFillTx/>
                <a:latin typeface="Arial"/>
                <a:ea typeface="ＭＳ Ｐゴシック"/>
                <a:cs typeface="+mn-cs"/>
                <a:sym typeface="+mn-lt"/>
              </a:rPr>
              <a:t>sowieso best wat meer uren</a:t>
            </a:r>
            <a:r>
              <a:rPr kumimoji="0" lang="nl-NL" sz="1600" b="1" i="0" u="none" strike="noStrike" kern="1200" cap="none" spc="0" normalizeH="0" baseline="0" noProof="0">
                <a:ln>
                  <a:noFill/>
                </a:ln>
                <a:solidFill>
                  <a:srgbClr val="005777"/>
                </a:solidFill>
                <a:effectLst/>
                <a:uLnTx/>
                <a:uFillTx/>
                <a:latin typeface="Arial"/>
                <a:ea typeface="ＭＳ Ｐゴシック"/>
                <a:cs typeface="+mn-cs"/>
                <a:sym typeface="+mn-lt"/>
              </a:rPr>
              <a:t> willen werken dan ze nu hebben in hun huidige contract</a:t>
            </a:r>
            <a:endParaRPr kumimoji="0" lang="nl-NL" sz="1600" b="1" i="0" u="sng" strike="noStrike" kern="1200" cap="none" spc="0" normalizeH="0" baseline="0" noProof="0">
              <a:ln>
                <a:noFill/>
              </a:ln>
              <a:solidFill>
                <a:srgbClr val="005777"/>
              </a:solidFill>
              <a:effectLst/>
              <a:uLnTx/>
              <a:uFillTx/>
              <a:latin typeface="Arial"/>
              <a:ea typeface="ＭＳ Ｐゴシック"/>
              <a:cs typeface="+mn-cs"/>
              <a:sym typeface="+mn-lt"/>
            </a:endParaRPr>
          </a:p>
          <a:p>
            <a:pPr marL="0" marR="0" lvl="1" indent="0" algn="l" defTabSz="895347" rtl="0" eaLnBrk="1" fontAlgn="base" latinLnBrk="0" hangingPunct="1">
              <a:lnSpc>
                <a:spcPct val="100000"/>
              </a:lnSpc>
              <a:spcBef>
                <a:spcPct val="0"/>
              </a:spcBef>
              <a:spcAft>
                <a:spcPct val="0"/>
              </a:spcAft>
              <a:buClr>
                <a:srgbClr val="000000"/>
              </a:buClr>
              <a:buSzPct val="100000"/>
              <a:buFont typeface="Arial" pitchFamily="34" charset="0"/>
              <a:buNone/>
              <a:tabLst/>
              <a:defRPr/>
            </a:pPr>
            <a:endParaRPr kumimoji="0" lang="nl-NL" sz="1600" b="0" i="0" u="none" strike="noStrike" kern="1200" cap="none" spc="0" normalizeH="0" baseline="0" noProof="0">
              <a:ln>
                <a:noFill/>
              </a:ln>
              <a:solidFill>
                <a:srgbClr val="000000"/>
              </a:solidFill>
              <a:effectLst/>
              <a:uLnTx/>
              <a:uFillTx/>
              <a:latin typeface="Arial"/>
              <a:ea typeface="ＭＳ Ｐゴシック"/>
              <a:cs typeface="+mn-cs"/>
              <a:sym typeface="+mn-lt"/>
            </a:endParaRPr>
          </a:p>
        </p:txBody>
      </p:sp>
      <p:sp>
        <p:nvSpPr>
          <p:cNvPr id="101" name="TextBox 100">
            <a:extLst>
              <a:ext uri="{FF2B5EF4-FFF2-40B4-BE49-F238E27FC236}">
                <a16:creationId xmlns:a16="http://schemas.microsoft.com/office/drawing/2014/main" id="{9F1EB1BC-D4C2-414C-8FA3-B18AA6F9C92E}"/>
              </a:ext>
            </a:extLst>
          </p:cNvPr>
          <p:cNvSpPr txBox="1">
            <a:spLocks/>
          </p:cNvSpPr>
          <p:nvPr/>
        </p:nvSpPr>
        <p:spPr>
          <a:xfrm>
            <a:off x="8516830" y="4043054"/>
            <a:ext cx="3136158" cy="123110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77533" eaLnBrk="1" hangingPunct="1">
              <a:buClr>
                <a:schemeClr val="tx2"/>
              </a:buClr>
              <a:defRPr sz="1568" baseline="0">
                <a:latin typeface="+mn-lt"/>
                <a:sym typeface="+mn-lt"/>
              </a:defRPr>
            </a:lvl1pPr>
            <a:lvl2pPr marL="176415" lvl="1" indent="-176415" defTabSz="877533" eaLnBrk="1" hangingPunct="1">
              <a:buClr>
                <a:schemeClr val="tx1"/>
              </a:buClr>
              <a:buSzPct val="100000"/>
              <a:buFont typeface="Arial" pitchFamily="34" charset="0"/>
              <a:buChar char="•"/>
              <a:defRPr sz="1568" baseline="0">
                <a:latin typeface="+mn-lt"/>
                <a:sym typeface="+mn-lt"/>
              </a:defRPr>
            </a:lvl2pPr>
            <a:lvl3pPr marL="352830" lvl="2" indent="-176415" defTabSz="877533" eaLnBrk="1" hangingPunct="1">
              <a:buClr>
                <a:schemeClr val="tx1"/>
              </a:buClr>
              <a:buSzPct val="100000"/>
              <a:buFont typeface="Arial" panose="020B0604020202020204" pitchFamily="34" charset="0"/>
              <a:buChar char="–"/>
              <a:defRPr sz="1568" baseline="0">
                <a:latin typeface="+mn-lt"/>
                <a:sym typeface="+mn-lt"/>
              </a:defRPr>
            </a:lvl3pPr>
            <a:lvl4pPr marL="529245" lvl="3" indent="-176415" defTabSz="877533" eaLnBrk="1" hangingPunct="1">
              <a:buClr>
                <a:schemeClr val="tx1"/>
              </a:buClr>
              <a:buSzPct val="100000"/>
              <a:buFont typeface="Arial" pitchFamily="34" charset="0"/>
              <a:buChar char="»"/>
              <a:defRPr sz="1568" baseline="0">
                <a:latin typeface="+mn-lt"/>
                <a:sym typeface="+mn-lt"/>
              </a:defRPr>
            </a:lvl4pPr>
            <a:lvl5pPr marL="705660" lvl="4" indent="-176415" defTabSz="877533" eaLnBrk="1" hangingPunct="1">
              <a:buClr>
                <a:schemeClr val="tx2"/>
              </a:buClr>
              <a:buSzPct val="100000"/>
              <a:buFont typeface="Arial" panose="020B0604020202020204" pitchFamily="34" charset="0"/>
              <a:buChar char="›"/>
              <a:defRPr sz="1568" baseline="0">
                <a:latin typeface="+mn-lt"/>
                <a:sym typeface="+mn-lt"/>
              </a:defRPr>
            </a:lvl5pPr>
            <a:lvl6pPr marL="734887" indent="-127585" defTabSz="877533" fontAlgn="base">
              <a:spcBef>
                <a:spcPct val="0"/>
              </a:spcBef>
              <a:spcAft>
                <a:spcPct val="0"/>
              </a:spcAft>
              <a:buClr>
                <a:schemeClr val="tx2"/>
              </a:buClr>
              <a:buSzPct val="89000"/>
              <a:buFont typeface="Arial" charset="0"/>
              <a:buChar char="-"/>
              <a:defRPr sz="1568" baseline="0">
                <a:latin typeface="+mn-lt"/>
              </a:defRPr>
            </a:lvl6pPr>
            <a:lvl7pPr marL="734887" indent="-127585" defTabSz="877533" fontAlgn="base">
              <a:spcBef>
                <a:spcPct val="0"/>
              </a:spcBef>
              <a:spcAft>
                <a:spcPct val="0"/>
              </a:spcAft>
              <a:buClr>
                <a:schemeClr val="tx2"/>
              </a:buClr>
              <a:buSzPct val="89000"/>
              <a:buFont typeface="Arial" charset="0"/>
              <a:buChar char="-"/>
              <a:defRPr sz="1568" baseline="0">
                <a:latin typeface="+mn-lt"/>
              </a:defRPr>
            </a:lvl7pPr>
            <a:lvl8pPr marL="734887" indent="-127585" defTabSz="877533" fontAlgn="base">
              <a:spcBef>
                <a:spcPct val="0"/>
              </a:spcBef>
              <a:spcAft>
                <a:spcPct val="0"/>
              </a:spcAft>
              <a:buClr>
                <a:schemeClr val="tx2"/>
              </a:buClr>
              <a:buSzPct val="89000"/>
              <a:buFont typeface="Arial" charset="0"/>
              <a:buChar char="-"/>
              <a:defRPr sz="1568" baseline="0">
                <a:latin typeface="+mn-lt"/>
              </a:defRPr>
            </a:lvl8pPr>
            <a:lvl9pPr marL="734887" indent="-127585" defTabSz="877533" fontAlgn="base">
              <a:spcBef>
                <a:spcPct val="0"/>
              </a:spcBef>
              <a:spcAft>
                <a:spcPct val="0"/>
              </a:spcAft>
              <a:buClr>
                <a:schemeClr val="tx2"/>
              </a:buClr>
              <a:buSzPct val="89000"/>
              <a:buFont typeface="Arial" charset="0"/>
              <a:buChar char="-"/>
              <a:defRPr sz="1568" baseline="0">
                <a:latin typeface="+mn-lt"/>
              </a:defRPr>
            </a:lvl9pPr>
          </a:lstStyle>
          <a:p>
            <a:pPr marL="0" marR="0" lvl="0" indent="0" algn="l" defTabSz="895347" rtl="0" eaLnBrk="1" fontAlgn="base" latinLnBrk="0" hangingPunct="1">
              <a:lnSpc>
                <a:spcPct val="100000"/>
              </a:lnSpc>
              <a:spcBef>
                <a:spcPct val="0"/>
              </a:spcBef>
              <a:spcAft>
                <a:spcPct val="0"/>
              </a:spcAft>
              <a:buClr>
                <a:srgbClr val="003C54"/>
              </a:buClr>
              <a:buSzTx/>
              <a:buFontTx/>
              <a:buNone/>
              <a:tabLst/>
              <a:defRPr/>
            </a:pPr>
            <a:r>
              <a:rPr kumimoji="0" lang="nl-NL" sz="1600" b="1" i="0" u="none" strike="noStrike" kern="1200" cap="none" spc="0" normalizeH="0" baseline="0" noProof="0">
                <a:ln>
                  <a:noFill/>
                </a:ln>
                <a:solidFill>
                  <a:srgbClr val="005777"/>
                </a:solidFill>
                <a:effectLst/>
                <a:uLnTx/>
                <a:uFillTx/>
                <a:latin typeface="Arial"/>
                <a:ea typeface="ＭＳ Ｐゴシック"/>
                <a:cs typeface="+mn-cs"/>
                <a:sym typeface="+mn-lt"/>
              </a:rPr>
              <a:t>5% van de respondenten (10 medewerkers) zou </a:t>
            </a:r>
            <a:r>
              <a:rPr kumimoji="0" lang="nl-NL" sz="1600" b="1" i="0" u="sng" strike="noStrike" kern="1200" cap="none" spc="0" normalizeH="0" baseline="0" noProof="0">
                <a:ln>
                  <a:noFill/>
                </a:ln>
                <a:solidFill>
                  <a:srgbClr val="005777"/>
                </a:solidFill>
                <a:effectLst/>
                <a:uLnTx/>
                <a:uFillTx/>
                <a:latin typeface="Arial"/>
                <a:ea typeface="ＭＳ Ｐゴシック"/>
                <a:cs typeface="+mn-cs"/>
                <a:sym typeface="+mn-lt"/>
              </a:rPr>
              <a:t>minder uren</a:t>
            </a:r>
            <a:r>
              <a:rPr kumimoji="0" lang="nl-NL" sz="1600" b="1" i="0" u="none" strike="noStrike" kern="1200" cap="none" spc="0" normalizeH="0" baseline="0" noProof="0">
                <a:ln>
                  <a:noFill/>
                </a:ln>
                <a:solidFill>
                  <a:srgbClr val="005777"/>
                </a:solidFill>
                <a:effectLst/>
                <a:uLnTx/>
                <a:uFillTx/>
                <a:latin typeface="Arial"/>
                <a:ea typeface="ＭＳ Ｐゴシック"/>
                <a:cs typeface="+mn-cs"/>
                <a:sym typeface="+mn-lt"/>
              </a:rPr>
              <a:t> willen werken dan ze nu hebben in hun huidige contract</a:t>
            </a:r>
          </a:p>
          <a:p>
            <a:pPr marL="0" marR="0" lvl="0" indent="0" algn="l" defTabSz="895347" rtl="0" eaLnBrk="1" fontAlgn="base" latinLnBrk="0" hangingPunct="1">
              <a:lnSpc>
                <a:spcPct val="100000"/>
              </a:lnSpc>
              <a:spcBef>
                <a:spcPct val="0"/>
              </a:spcBef>
              <a:spcAft>
                <a:spcPct val="0"/>
              </a:spcAft>
              <a:buClr>
                <a:srgbClr val="003C54"/>
              </a:buClr>
              <a:buSzTx/>
              <a:buFontTx/>
              <a:buNone/>
              <a:tabLst/>
              <a:defRPr/>
            </a:pPr>
            <a:endParaRPr kumimoji="0" lang="nl-NL" sz="1600" b="0" i="0" u="none" strike="noStrike" kern="1200" cap="none" spc="0" normalizeH="0" baseline="0" noProof="0">
              <a:ln>
                <a:noFill/>
              </a:ln>
              <a:solidFill>
                <a:srgbClr val="000000"/>
              </a:solidFill>
              <a:effectLst/>
              <a:uLnTx/>
              <a:uFillTx/>
              <a:latin typeface="Arial"/>
              <a:ea typeface="ＭＳ Ｐゴシック"/>
              <a:cs typeface="+mn-cs"/>
              <a:sym typeface="+mn-lt"/>
            </a:endParaRPr>
          </a:p>
        </p:txBody>
      </p:sp>
      <p:sp>
        <p:nvSpPr>
          <p:cNvPr id="2" name="Title 1">
            <a:extLst>
              <a:ext uri="{FF2B5EF4-FFF2-40B4-BE49-F238E27FC236}">
                <a16:creationId xmlns:a16="http://schemas.microsoft.com/office/drawing/2014/main" id="{A2D5E7E7-E2DF-4465-977B-274597219BCD}"/>
              </a:ext>
            </a:extLst>
          </p:cNvPr>
          <p:cNvSpPr>
            <a:spLocks noGrp="1"/>
          </p:cNvSpPr>
          <p:nvPr>
            <p:ph type="title"/>
          </p:nvPr>
        </p:nvSpPr>
        <p:spPr bwMode="gray">
          <a:xfrm>
            <a:off x="554819" y="574943"/>
            <a:ext cx="11185798"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a:solidFill>
                  <a:schemeClr val="tx2"/>
                </a:solidFill>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nchorCtr="0">
            <a:spAutoFit/>
          </a:bodyPr>
          <a:lstStyle/>
          <a:p>
            <a:r>
              <a:rPr lang="en-US" dirty="0"/>
              <a:t>De </a:t>
            </a:r>
            <a:r>
              <a:rPr lang="en-US" dirty="0" err="1"/>
              <a:t>enquête</a:t>
            </a:r>
            <a:r>
              <a:rPr lang="en-US" dirty="0"/>
              <a:t> </a:t>
            </a:r>
            <a:r>
              <a:rPr lang="en-US" dirty="0" err="1"/>
              <a:t>binnen</a:t>
            </a:r>
            <a:r>
              <a:rPr lang="en-US" dirty="0"/>
              <a:t> [</a:t>
            </a:r>
            <a:r>
              <a:rPr lang="en-US" dirty="0" err="1"/>
              <a:t>instelling</a:t>
            </a:r>
            <a:r>
              <a:rPr lang="en-US" dirty="0"/>
              <a:t>] </a:t>
            </a:r>
            <a:r>
              <a:rPr lang="en-US" dirty="0" err="1"/>
              <a:t>gehouden</a:t>
            </a:r>
            <a:r>
              <a:rPr lang="en-US" dirty="0"/>
              <a:t> in [datum], </a:t>
            </a:r>
            <a:r>
              <a:rPr lang="en-US" dirty="0" err="1"/>
              <a:t>liet</a:t>
            </a:r>
            <a:r>
              <a:rPr lang="en-US" dirty="0"/>
              <a:t>  </a:t>
            </a:r>
            <a:r>
              <a:rPr lang="en-US" dirty="0" err="1"/>
              <a:t>veel</a:t>
            </a:r>
            <a:r>
              <a:rPr lang="en-US" dirty="0"/>
              <a:t> </a:t>
            </a:r>
            <a:r>
              <a:rPr lang="en-US" dirty="0" err="1"/>
              <a:t>potentieel</a:t>
            </a:r>
            <a:r>
              <a:rPr lang="en-US" dirty="0"/>
              <a:t> </a:t>
            </a:r>
            <a:r>
              <a:rPr lang="en-US" dirty="0" err="1"/>
              <a:t>zien</a:t>
            </a:r>
            <a:endParaRPr lang="en-US" dirty="0"/>
          </a:p>
        </p:txBody>
      </p:sp>
      <p:cxnSp>
        <p:nvCxnSpPr>
          <p:cNvPr id="61" name="AutoShape 249">
            <a:extLst>
              <a:ext uri="{FF2B5EF4-FFF2-40B4-BE49-F238E27FC236}">
                <a16:creationId xmlns:a16="http://schemas.microsoft.com/office/drawing/2014/main" id="{87361D7C-86DB-465C-85EC-E3081FA27ED5}"/>
              </a:ext>
            </a:extLst>
          </p:cNvPr>
          <p:cNvCxnSpPr>
            <a:cxnSpLocks noChangeShapeType="1"/>
          </p:cNvCxnSpPr>
          <p:nvPr/>
        </p:nvCxnSpPr>
        <p:spPr bwMode="gray">
          <a:xfrm>
            <a:off x="554902" y="1709739"/>
            <a:ext cx="11247918" cy="0"/>
          </a:xfrm>
          <a:prstGeom prst="straightConnector1">
            <a:avLst/>
          </a:prstGeom>
          <a:noFill/>
          <a:ln w="9525">
            <a:solidFill>
              <a:schemeClr val="accent4"/>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1" name="ACET">
            <a:extLst>
              <a:ext uri="{FF2B5EF4-FFF2-40B4-BE49-F238E27FC236}">
                <a16:creationId xmlns:a16="http://schemas.microsoft.com/office/drawing/2014/main" id="{A054B24F-856D-43D7-9507-8B32B6623CD7}"/>
              </a:ext>
            </a:extLst>
          </p:cNvPr>
          <p:cNvSpPr>
            <a:spLocks noChangeArrowheads="1"/>
          </p:cNvSpPr>
          <p:nvPr/>
        </p:nvSpPr>
        <p:spPr bwMode="gray">
          <a:xfrm>
            <a:off x="554902" y="1426005"/>
            <a:ext cx="11247918" cy="264684"/>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18284" anchor="b">
            <a:spAutoFit/>
          </a:bodyPr>
          <a:lstStyle/>
          <a:p>
            <a:pPr marL="0" marR="0" lvl="0" indent="0" algn="l" defTabSz="932962" rtl="0" eaLnBrk="1" fontAlgn="base" latinLnBrk="0" hangingPunct="1">
              <a:lnSpc>
                <a:spcPct val="100000"/>
              </a:lnSpc>
              <a:spcBef>
                <a:spcPct val="0"/>
              </a:spcBef>
              <a:spcAft>
                <a:spcPct val="0"/>
              </a:spcAft>
              <a:buClrTx/>
              <a:buSzTx/>
              <a:buFontTx/>
              <a:buNone/>
              <a:tabLst/>
              <a:defRPr/>
            </a:pPr>
            <a:r>
              <a:rPr kumimoji="0" lang="nl-NL" sz="1600" b="1" i="0" u="none" strike="noStrike" kern="1200" cap="none" spc="0" normalizeH="0" baseline="0" noProof="0">
                <a:ln>
                  <a:noFill/>
                </a:ln>
                <a:solidFill>
                  <a:srgbClr val="005777"/>
                </a:solidFill>
                <a:effectLst/>
                <a:uLnTx/>
                <a:uFillTx/>
                <a:latin typeface="Arial"/>
                <a:ea typeface="ＭＳ Ｐゴシック"/>
                <a:cs typeface="+mn-cs"/>
              </a:rPr>
              <a:t>Gewenste contractgrootte, totaal aantal respondenten= 194</a:t>
            </a:r>
          </a:p>
        </p:txBody>
      </p:sp>
      <p:sp>
        <p:nvSpPr>
          <p:cNvPr id="25" name="TextBox 24">
            <a:extLst>
              <a:ext uri="{FF2B5EF4-FFF2-40B4-BE49-F238E27FC236}">
                <a16:creationId xmlns:a16="http://schemas.microsoft.com/office/drawing/2014/main" id="{23FBA3AF-045B-104E-9BCB-B5A64E62E965}"/>
              </a:ext>
            </a:extLst>
          </p:cNvPr>
          <p:cNvSpPr txBox="1">
            <a:spLocks/>
          </p:cNvSpPr>
          <p:nvPr/>
        </p:nvSpPr>
        <p:spPr>
          <a:xfrm>
            <a:off x="934093" y="4043054"/>
            <a:ext cx="3300519" cy="157003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Autofit/>
          </a:bodyPr>
          <a:lstStyle>
            <a:lvl1pPr marL="0" lvl="0" indent="0" defTabSz="877533" eaLnBrk="1" hangingPunct="1">
              <a:buClr>
                <a:schemeClr val="tx2"/>
              </a:buClr>
              <a:defRPr sz="1568" baseline="0">
                <a:latin typeface="+mn-lt"/>
                <a:sym typeface="+mn-lt"/>
              </a:defRPr>
            </a:lvl1pPr>
            <a:lvl2pPr marL="176415" lvl="1" indent="-176415" defTabSz="877533" eaLnBrk="1" hangingPunct="1">
              <a:buClr>
                <a:schemeClr val="tx1"/>
              </a:buClr>
              <a:buSzPct val="100000"/>
              <a:buFont typeface="Arial" pitchFamily="34" charset="0"/>
              <a:buChar char="•"/>
              <a:defRPr sz="1568" baseline="0">
                <a:latin typeface="+mn-lt"/>
                <a:sym typeface="+mn-lt"/>
              </a:defRPr>
            </a:lvl2pPr>
            <a:lvl3pPr marL="352830" lvl="2" indent="-176415" defTabSz="877533" eaLnBrk="1" hangingPunct="1">
              <a:buClr>
                <a:schemeClr val="tx1"/>
              </a:buClr>
              <a:buSzPct val="100000"/>
              <a:buFont typeface="Arial" panose="020B0604020202020204" pitchFamily="34" charset="0"/>
              <a:buChar char="–"/>
              <a:defRPr sz="1568" baseline="0">
                <a:latin typeface="+mn-lt"/>
                <a:sym typeface="+mn-lt"/>
              </a:defRPr>
            </a:lvl3pPr>
            <a:lvl4pPr marL="529245" lvl="3" indent="-176415" defTabSz="877533" eaLnBrk="1" hangingPunct="1">
              <a:buClr>
                <a:schemeClr val="tx1"/>
              </a:buClr>
              <a:buSzPct val="100000"/>
              <a:buFont typeface="Arial" pitchFamily="34" charset="0"/>
              <a:buChar char="»"/>
              <a:defRPr sz="1568" baseline="0">
                <a:latin typeface="+mn-lt"/>
                <a:sym typeface="+mn-lt"/>
              </a:defRPr>
            </a:lvl4pPr>
            <a:lvl5pPr marL="705660" lvl="4" indent="-176415" defTabSz="877533" eaLnBrk="1" hangingPunct="1">
              <a:buClr>
                <a:schemeClr val="tx2"/>
              </a:buClr>
              <a:buSzPct val="100000"/>
              <a:buFont typeface="Arial" panose="020B0604020202020204" pitchFamily="34" charset="0"/>
              <a:buChar char="›"/>
              <a:defRPr sz="1568" baseline="0">
                <a:latin typeface="+mn-lt"/>
                <a:sym typeface="+mn-lt"/>
              </a:defRPr>
            </a:lvl5pPr>
            <a:lvl6pPr marL="734887" indent="-127585" defTabSz="877533" fontAlgn="base">
              <a:spcBef>
                <a:spcPct val="0"/>
              </a:spcBef>
              <a:spcAft>
                <a:spcPct val="0"/>
              </a:spcAft>
              <a:buClr>
                <a:schemeClr val="tx2"/>
              </a:buClr>
              <a:buSzPct val="89000"/>
              <a:buFont typeface="Arial" charset="0"/>
              <a:buChar char="-"/>
              <a:defRPr sz="1568" baseline="0">
                <a:latin typeface="+mn-lt"/>
              </a:defRPr>
            </a:lvl6pPr>
            <a:lvl7pPr marL="734887" indent="-127585" defTabSz="877533" fontAlgn="base">
              <a:spcBef>
                <a:spcPct val="0"/>
              </a:spcBef>
              <a:spcAft>
                <a:spcPct val="0"/>
              </a:spcAft>
              <a:buClr>
                <a:schemeClr val="tx2"/>
              </a:buClr>
              <a:buSzPct val="89000"/>
              <a:buFont typeface="Arial" charset="0"/>
              <a:buChar char="-"/>
              <a:defRPr sz="1568" baseline="0">
                <a:latin typeface="+mn-lt"/>
              </a:defRPr>
            </a:lvl7pPr>
            <a:lvl8pPr marL="734887" indent="-127585" defTabSz="877533" fontAlgn="base">
              <a:spcBef>
                <a:spcPct val="0"/>
              </a:spcBef>
              <a:spcAft>
                <a:spcPct val="0"/>
              </a:spcAft>
              <a:buClr>
                <a:schemeClr val="tx2"/>
              </a:buClr>
              <a:buSzPct val="89000"/>
              <a:buFont typeface="Arial" charset="0"/>
              <a:buChar char="-"/>
              <a:defRPr sz="1568" baseline="0">
                <a:latin typeface="+mn-lt"/>
              </a:defRPr>
            </a:lvl8pPr>
            <a:lvl9pPr marL="734887" indent="-127585" defTabSz="877533" fontAlgn="base">
              <a:spcBef>
                <a:spcPct val="0"/>
              </a:spcBef>
              <a:spcAft>
                <a:spcPct val="0"/>
              </a:spcAft>
              <a:buClr>
                <a:schemeClr val="tx2"/>
              </a:buClr>
              <a:buSzPct val="89000"/>
              <a:buFont typeface="Arial" charset="0"/>
              <a:buChar char="-"/>
              <a:defRPr sz="1568" baseline="0">
                <a:latin typeface="+mn-lt"/>
              </a:defRPr>
            </a:lvl9pPr>
          </a:lstStyle>
          <a:p>
            <a:pPr marL="0" marR="0" lvl="0" indent="0" algn="l" defTabSz="895347" rtl="0" eaLnBrk="1" fontAlgn="base" latinLnBrk="0" hangingPunct="1">
              <a:lnSpc>
                <a:spcPct val="100000"/>
              </a:lnSpc>
              <a:spcBef>
                <a:spcPct val="0"/>
              </a:spcBef>
              <a:spcAft>
                <a:spcPct val="0"/>
              </a:spcAft>
              <a:buClr>
                <a:srgbClr val="003C54"/>
              </a:buClr>
              <a:buSzTx/>
              <a:buFontTx/>
              <a:buNone/>
              <a:tabLst/>
              <a:defRPr/>
            </a:pPr>
            <a:r>
              <a:rPr kumimoji="0" lang="nl-NL" sz="1600" b="1" i="0" u="none" strike="noStrike" kern="1200" cap="none" spc="0" normalizeH="0" baseline="0" noProof="0">
                <a:ln>
                  <a:noFill/>
                </a:ln>
                <a:solidFill>
                  <a:srgbClr val="005777"/>
                </a:solidFill>
                <a:effectLst/>
                <a:uLnTx/>
                <a:uFillTx/>
                <a:latin typeface="Arial"/>
                <a:ea typeface="ＭＳ Ｐゴシック"/>
                <a:cs typeface="+mn-cs"/>
                <a:sym typeface="+mn-lt"/>
              </a:rPr>
              <a:t>35% van de respondenten (68 medewerkers) zou </a:t>
            </a:r>
            <a:r>
              <a:rPr kumimoji="0" lang="nl-NL" sz="1600" b="1" i="0" u="sng" strike="noStrike" kern="1200" cap="none" spc="0" normalizeH="0" baseline="0" noProof="0">
                <a:ln>
                  <a:noFill/>
                </a:ln>
                <a:solidFill>
                  <a:srgbClr val="005777"/>
                </a:solidFill>
                <a:effectLst/>
                <a:uLnTx/>
                <a:uFillTx/>
                <a:latin typeface="Arial"/>
                <a:ea typeface="ＭＳ Ｐゴシック"/>
                <a:cs typeface="+mn-cs"/>
                <a:sym typeface="+mn-lt"/>
              </a:rPr>
              <a:t>misschien meer uren</a:t>
            </a:r>
            <a:r>
              <a:rPr kumimoji="0" lang="nl-NL" sz="1600" b="1" i="0" u="none" strike="noStrike" kern="1200" cap="none" spc="0" normalizeH="0" baseline="0" noProof="0">
                <a:ln>
                  <a:noFill/>
                </a:ln>
                <a:solidFill>
                  <a:srgbClr val="005777"/>
                </a:solidFill>
                <a:effectLst/>
                <a:uLnTx/>
                <a:uFillTx/>
                <a:latin typeface="Arial"/>
                <a:ea typeface="ＭＳ Ｐゴシック"/>
                <a:cs typeface="+mn-cs"/>
                <a:sym typeface="+mn-lt"/>
              </a:rPr>
              <a:t> willen werken dan ze nu hebben in hun huidige contract</a:t>
            </a:r>
            <a:endParaRPr kumimoji="0" lang="nl-NL" sz="1600" b="1" i="0" u="sng" strike="noStrike" kern="1200" cap="none" spc="0" normalizeH="0" baseline="0" noProof="0">
              <a:ln>
                <a:noFill/>
              </a:ln>
              <a:solidFill>
                <a:srgbClr val="005777"/>
              </a:solidFill>
              <a:effectLst/>
              <a:uLnTx/>
              <a:uFillTx/>
              <a:latin typeface="Arial"/>
              <a:ea typeface="ＭＳ Ｐゴシック"/>
              <a:cs typeface="+mn-cs"/>
              <a:sym typeface="+mn-lt"/>
            </a:endParaRPr>
          </a:p>
          <a:p>
            <a:pPr marL="179996" marR="0" lvl="1" indent="-179996" algn="l" defTabSz="895347" rtl="0" eaLnBrk="1" fontAlgn="base" latinLnBrk="0" hangingPunct="1">
              <a:lnSpc>
                <a:spcPct val="100000"/>
              </a:lnSpc>
              <a:spcBef>
                <a:spcPct val="0"/>
              </a:spcBef>
              <a:spcAft>
                <a:spcPct val="0"/>
              </a:spcAft>
              <a:buClr>
                <a:srgbClr val="000000"/>
              </a:buClr>
              <a:buSzPct val="100000"/>
              <a:buFont typeface="Arial" pitchFamily="34" charset="0"/>
              <a:buChar char="•"/>
              <a:tabLst/>
              <a:defRPr/>
            </a:pPr>
            <a:endParaRPr kumimoji="0" lang="nl-NL" sz="1600" b="0" i="0" u="none" strike="noStrike" kern="1200" cap="none" spc="0" normalizeH="0" baseline="0" noProof="0">
              <a:ln>
                <a:noFill/>
              </a:ln>
              <a:solidFill>
                <a:srgbClr val="000000"/>
              </a:solidFill>
              <a:effectLst/>
              <a:uLnTx/>
              <a:uFillTx/>
              <a:latin typeface="Arial"/>
              <a:ea typeface="ＭＳ Ｐゴシック"/>
              <a:cs typeface="+mn-cs"/>
              <a:sym typeface="+mn-lt"/>
            </a:endParaRPr>
          </a:p>
        </p:txBody>
      </p:sp>
      <p:graphicFrame>
        <p:nvGraphicFramePr>
          <p:cNvPr id="18" name="Grafiek 17">
            <a:extLst>
              <a:ext uri="{FF2B5EF4-FFF2-40B4-BE49-F238E27FC236}">
                <a16:creationId xmlns:a16="http://schemas.microsoft.com/office/drawing/2014/main" id="{8899CDDD-C2D1-7E4D-BB66-67DD302F9D11}"/>
              </a:ext>
            </a:extLst>
          </p:cNvPr>
          <p:cNvGraphicFramePr>
            <a:graphicFrameLocks/>
          </p:cNvGraphicFramePr>
          <p:nvPr/>
        </p:nvGraphicFramePr>
        <p:xfrm>
          <a:off x="2973997" y="1787639"/>
          <a:ext cx="6798735" cy="4561225"/>
        </p:xfrm>
        <a:graphic>
          <a:graphicData uri="http://schemas.openxmlformats.org/drawingml/2006/chart">
            <c:chart xmlns:c="http://schemas.openxmlformats.org/drawingml/2006/chart" xmlns:r="http://schemas.openxmlformats.org/officeDocument/2006/relationships" r:id="rId9"/>
          </a:graphicData>
        </a:graphic>
      </p:graphicFrame>
      <p:sp>
        <p:nvSpPr>
          <p:cNvPr id="20" name="5. Source">
            <a:extLst>
              <a:ext uri="{FF2B5EF4-FFF2-40B4-BE49-F238E27FC236}">
                <a16:creationId xmlns:a16="http://schemas.microsoft.com/office/drawing/2014/main" id="{E000D70E-00A4-4346-9F90-7F05ACE2C43A}"/>
              </a:ext>
            </a:extLst>
          </p:cNvPr>
          <p:cNvSpPr>
            <a:spLocks noChangeArrowheads="1"/>
          </p:cNvSpPr>
          <p:nvPr/>
        </p:nvSpPr>
        <p:spPr bwMode="gray">
          <a:xfrm>
            <a:off x="554816" y="6538955"/>
            <a:ext cx="11082363" cy="144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304768" marR="0" lvl="0" indent="-304768" algn="l" defTabSz="913332" rtl="0" eaLnBrk="1" fontAlgn="base" latinLnBrk="0" hangingPunct="1">
              <a:lnSpc>
                <a:spcPct val="100000"/>
              </a:lnSpc>
              <a:spcBef>
                <a:spcPct val="0"/>
              </a:spcBef>
              <a:spcAft>
                <a:spcPct val="0"/>
              </a:spcAft>
              <a:buClrTx/>
              <a:buSzTx/>
              <a:buFontTx/>
              <a:buNone/>
              <a:tabLst>
                <a:tab pos="625082" algn="l"/>
              </a:tabLst>
              <a:defRPr/>
            </a:pPr>
            <a:r>
              <a:rPr kumimoji="0" lang="nl-NL" sz="918" b="0" i="0" u="none" strike="noStrike" kern="1200" cap="none" spc="0" normalizeH="0" baseline="0" noProof="0" dirty="0">
                <a:ln>
                  <a:noFill/>
                </a:ln>
                <a:solidFill>
                  <a:srgbClr val="000000"/>
                </a:solidFill>
                <a:effectLst/>
                <a:uLnTx/>
                <a:uFillTx/>
                <a:latin typeface="Arial"/>
                <a:ea typeface="ＭＳ Ｐゴシック"/>
                <a:cs typeface="+mn-cs"/>
              </a:rPr>
              <a:t>Bron: Enquête xxx, Team analyse</a:t>
            </a:r>
          </a:p>
        </p:txBody>
      </p:sp>
    </p:spTree>
    <p:custDataLst>
      <p:tags r:id="rId2"/>
    </p:custDataLst>
    <p:extLst>
      <p:ext uri="{BB962C8B-B14F-4D97-AF65-F5344CB8AC3E}">
        <p14:creationId xmlns:p14="http://schemas.microsoft.com/office/powerpoint/2010/main" val="17797359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34B92DAC-1EA1-4000-A494-CC8DAAB5058B}"/>
              </a:ext>
            </a:extLst>
          </p:cNvPr>
          <p:cNvGraphicFramePr>
            <a:graphicFrameLocks noChangeAspect="1"/>
          </p:cNvGraphicFramePr>
          <p:nvPr>
            <p:custDataLst>
              <p:tags r:id="rId2"/>
            </p:custDataLst>
          </p:nvPr>
        </p:nvGraphicFramePr>
        <p:xfrm>
          <a:off x="1678" y="1639"/>
          <a:ext cx="1588" cy="1588"/>
        </p:xfrm>
        <a:graphic>
          <a:graphicData uri="http://schemas.openxmlformats.org/presentationml/2006/ole">
            <mc:AlternateContent xmlns:mc="http://schemas.openxmlformats.org/markup-compatibility/2006">
              <mc:Choice xmlns:v="urn:schemas-microsoft-com:vml" Requires="v">
                <p:oleObj spid="_x0000_s23554" name="think-cell Slide" r:id="rId12" imgW="473" imgH="473" progId="TCLayout.ActiveDocument.1">
                  <p:embed/>
                </p:oleObj>
              </mc:Choice>
              <mc:Fallback>
                <p:oleObj name="think-cell Slide" r:id="rId12" imgW="473" imgH="473" progId="TCLayout.ActiveDocument.1">
                  <p:embed/>
                  <p:pic>
                    <p:nvPicPr>
                      <p:cNvPr id="6" name="Object 5" hidden="1">
                        <a:extLst>
                          <a:ext uri="{FF2B5EF4-FFF2-40B4-BE49-F238E27FC236}">
                            <a16:creationId xmlns:a16="http://schemas.microsoft.com/office/drawing/2014/main" id="{34B92DAC-1EA1-4000-A494-CC8DAAB5058B}"/>
                          </a:ext>
                        </a:extLst>
                      </p:cNvPr>
                      <p:cNvPicPr/>
                      <p:nvPr/>
                    </p:nvPicPr>
                    <p:blipFill>
                      <a:blip r:embed="rId13"/>
                      <a:stretch>
                        <a:fillRect/>
                      </a:stretch>
                    </p:blipFill>
                    <p:spPr>
                      <a:xfrm>
                        <a:off x="1678" y="1639"/>
                        <a:ext cx="1588" cy="1588"/>
                      </a:xfrm>
                      <a:prstGeom prst="rect">
                        <a:avLst/>
                      </a:prstGeom>
                    </p:spPr>
                  </p:pic>
                </p:oleObj>
              </mc:Fallback>
            </mc:AlternateContent>
          </a:graphicData>
        </a:graphic>
      </p:graphicFrame>
      <p:sp>
        <p:nvSpPr>
          <p:cNvPr id="5" name="Rectangle 2" hidden="1">
            <a:extLst>
              <a:ext uri="{FF2B5EF4-FFF2-40B4-BE49-F238E27FC236}">
                <a16:creationId xmlns:a16="http://schemas.microsoft.com/office/drawing/2014/main" id="{58D46188-0BB9-46B5-84C0-125A342DD379}"/>
              </a:ext>
            </a:extLst>
          </p:cNvPr>
          <p:cNvSpPr/>
          <p:nvPr>
            <p:custDataLst>
              <p:tags r:id="rId3"/>
            </p:custDataLst>
          </p:nvPr>
        </p:nvSpPr>
        <p:spPr>
          <a:xfrm>
            <a:off x="91" y="51"/>
            <a:ext cx="158747" cy="158747"/>
          </a:xfrm>
          <a:prstGeom prst="rect">
            <a:avLst/>
          </a:pr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932962" rtl="0" eaLnBrk="1" fontAlgn="base" latinLnBrk="0" hangingPunct="1">
              <a:lnSpc>
                <a:spcPct val="100000"/>
              </a:lnSpc>
              <a:spcBef>
                <a:spcPct val="0"/>
              </a:spcBef>
              <a:spcAft>
                <a:spcPct val="0"/>
              </a:spcAft>
              <a:buClrTx/>
              <a:buSzTx/>
              <a:buFontTx/>
              <a:buNone/>
              <a:tabLst/>
              <a:defRPr/>
            </a:pPr>
            <a:endParaRPr kumimoji="0" lang="nl-NL" sz="2857" b="0" i="0" u="none" strike="noStrike" kern="1200" cap="none" spc="0" normalizeH="0" baseline="0" noProof="0" err="1">
              <a:ln>
                <a:noFill/>
              </a:ln>
              <a:solidFill>
                <a:srgbClr val="000000"/>
              </a:solidFill>
              <a:effectLst/>
              <a:uLnTx/>
              <a:uFillTx/>
              <a:latin typeface="Andada" panose="02000000000000000000" pitchFamily="50" charset="0"/>
              <a:ea typeface="ＭＳ Ｐゴシック" panose="020B0600070205080204" pitchFamily="34" charset="-128"/>
              <a:cs typeface="+mn-cs"/>
              <a:sym typeface="Andada" panose="02000000000000000000" pitchFamily="50" charset="0"/>
            </a:endParaRPr>
          </a:p>
        </p:txBody>
      </p:sp>
      <p:sp>
        <p:nvSpPr>
          <p:cNvPr id="62" name="Rectangle 61">
            <a:extLst>
              <a:ext uri="{FF2B5EF4-FFF2-40B4-BE49-F238E27FC236}">
                <a16:creationId xmlns:a16="http://schemas.microsoft.com/office/drawing/2014/main" id="{13469DCA-5545-42E7-B594-56BFF59213DB}"/>
              </a:ext>
            </a:extLst>
          </p:cNvPr>
          <p:cNvSpPr/>
          <p:nvPr/>
        </p:nvSpPr>
        <p:spPr>
          <a:xfrm>
            <a:off x="696876" y="1522595"/>
            <a:ext cx="10616564" cy="4579555"/>
          </a:xfrm>
          <a:prstGeom prst="rect">
            <a:avLst/>
          </a:prstGeom>
          <a:solidFill>
            <a:schemeClr val="bg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32962" rtl="0" eaLnBrk="1" fontAlgn="base" latinLnBrk="0" hangingPunct="1">
              <a:lnSpc>
                <a:spcPct val="100000"/>
              </a:lnSpc>
              <a:spcBef>
                <a:spcPct val="0"/>
              </a:spcBef>
              <a:spcAft>
                <a:spcPct val="0"/>
              </a:spcAft>
              <a:buClrTx/>
              <a:buSzTx/>
              <a:buFontTx/>
              <a:buNone/>
              <a:tabLst/>
              <a:defRPr/>
            </a:pPr>
            <a:endParaRPr kumimoji="0" lang="nl-NL" sz="1600" b="0" i="0" u="none" strike="noStrike" kern="1200" cap="none" spc="0" normalizeH="0" baseline="0" noProof="0" err="1">
              <a:ln>
                <a:noFill/>
              </a:ln>
              <a:solidFill>
                <a:srgbClr val="000000"/>
              </a:solidFill>
              <a:effectLst/>
              <a:uLnTx/>
              <a:uFillTx/>
              <a:latin typeface="Arial"/>
              <a:ea typeface="ＭＳ Ｐゴシック"/>
              <a:cs typeface="+mn-cs"/>
            </a:endParaRPr>
          </a:p>
        </p:txBody>
      </p:sp>
      <p:sp>
        <p:nvSpPr>
          <p:cNvPr id="40" name="TextBox 39">
            <a:extLst>
              <a:ext uri="{FF2B5EF4-FFF2-40B4-BE49-F238E27FC236}">
                <a16:creationId xmlns:a16="http://schemas.microsoft.com/office/drawing/2014/main" id="{1301301D-82B1-4BF3-A3FF-A0CE8FC8A476}"/>
              </a:ext>
            </a:extLst>
          </p:cNvPr>
          <p:cNvSpPr txBox="1">
            <a:spLocks/>
          </p:cNvSpPr>
          <p:nvPr/>
        </p:nvSpPr>
        <p:spPr>
          <a:xfrm>
            <a:off x="1087212" y="5399538"/>
            <a:ext cx="7263253" cy="420396"/>
          </a:xfrm>
          <a:prstGeom prst="rect">
            <a:avLst/>
          </a:prstGeom>
        </p:spPr>
        <p:txBody>
          <a:bodyPr vert="horz" lIns="0" tIns="0" rIns="0" bIns="0" rtlCol="0" anchor="ctr">
            <a:noAutofit/>
          </a:bodyPr>
          <a:lstStyle>
            <a:lvl1pPr lvl="0" indent="0">
              <a:lnSpc>
                <a:spcPct val="100000"/>
              </a:lnSpc>
              <a:spcBef>
                <a:spcPts val="300"/>
              </a:spcBef>
              <a:spcAft>
                <a:spcPts val="300"/>
              </a:spcAft>
              <a:buFont typeface="Segoe UI" panose="020B0502040204020203" pitchFamily="34" charset="0"/>
              <a:buChar char="​"/>
              <a:defRPr sz="14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4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4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4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4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32962" rtl="0" eaLnBrk="1" fontAlgn="base" latinLnBrk="0" hangingPunct="1">
              <a:lnSpc>
                <a:spcPct val="100000"/>
              </a:lnSpc>
              <a:spcBef>
                <a:spcPts val="306"/>
              </a:spcBef>
              <a:spcAft>
                <a:spcPts val="306"/>
              </a:spcAft>
              <a:buClrTx/>
              <a:buSzTx/>
              <a:buFont typeface="Segoe UI" panose="020B0502040204020203" pitchFamily="34" charset="0"/>
              <a:buNone/>
              <a:tabLst/>
              <a:defRPr/>
            </a:pPr>
            <a:r>
              <a:rPr kumimoji="0" lang="nl-NL" sz="1600" b="0" i="0" u="none" strike="noStrike" kern="1200" cap="none" spc="0" normalizeH="0" baseline="0" noProof="0">
                <a:ln>
                  <a:noFill/>
                </a:ln>
                <a:solidFill>
                  <a:srgbClr val="000000"/>
                </a:solidFill>
                <a:effectLst/>
                <a:uLnTx/>
                <a:uFillTx/>
                <a:latin typeface="Arial" charset="0"/>
                <a:ea typeface="ＭＳ Ｐゴシック"/>
                <a:cs typeface="Arial" panose="020B0604020202020204" pitchFamily="34" charset="0"/>
              </a:rPr>
              <a:t>… als ik daardoor </a:t>
            </a:r>
            <a:r>
              <a:rPr kumimoji="0" lang="nl-NL" sz="1600" b="1" i="0" u="none" strike="noStrike" kern="1200" cap="none" spc="0" normalizeH="0" baseline="0" noProof="0">
                <a:ln>
                  <a:noFill/>
                </a:ln>
                <a:solidFill>
                  <a:srgbClr val="005777"/>
                </a:solidFill>
                <a:effectLst/>
                <a:uLnTx/>
                <a:uFillTx/>
                <a:latin typeface="Arial" charset="0"/>
                <a:ea typeface="ＭＳ Ｐゴシック"/>
                <a:cs typeface="Arial" panose="020B0604020202020204" pitchFamily="34" charset="0"/>
              </a:rPr>
              <a:t>extra kansen </a:t>
            </a:r>
            <a:r>
              <a:rPr kumimoji="0" lang="nl-NL" sz="1600" b="0" i="0" u="none" strike="noStrike" kern="1200" cap="none" spc="0" normalizeH="0" baseline="0" noProof="0">
                <a:ln>
                  <a:noFill/>
                </a:ln>
                <a:solidFill>
                  <a:srgbClr val="000000"/>
                </a:solidFill>
                <a:effectLst/>
                <a:uLnTx/>
                <a:uFillTx/>
                <a:latin typeface="Arial" charset="0"/>
                <a:ea typeface="ＭＳ Ｐゴシック"/>
                <a:cs typeface="Arial" panose="020B0604020202020204" pitchFamily="34" charset="0"/>
              </a:rPr>
              <a:t>krijg om mij te </a:t>
            </a:r>
            <a:r>
              <a:rPr kumimoji="0" lang="nl-NL" sz="1600" b="1" i="0" u="none" strike="noStrike" kern="1200" cap="none" spc="0" normalizeH="0" baseline="0" noProof="0">
                <a:ln>
                  <a:noFill/>
                </a:ln>
                <a:solidFill>
                  <a:srgbClr val="003C54"/>
                </a:solidFill>
                <a:effectLst/>
                <a:uLnTx/>
                <a:uFillTx/>
                <a:latin typeface="Arial" charset="0"/>
                <a:ea typeface="ＭＳ Ｐゴシック"/>
                <a:cs typeface="Arial" panose="020B0604020202020204" pitchFamily="34" charset="0"/>
              </a:rPr>
              <a:t>ontwikkelen</a:t>
            </a:r>
            <a:r>
              <a:rPr kumimoji="0" lang="nl-NL" sz="1600" b="0" i="0" u="none" strike="noStrike" kern="1200" cap="none" spc="0" normalizeH="0" baseline="0" noProof="0">
                <a:ln>
                  <a:noFill/>
                </a:ln>
                <a:solidFill>
                  <a:srgbClr val="000000"/>
                </a:solidFill>
                <a:effectLst/>
                <a:uLnTx/>
                <a:uFillTx/>
                <a:latin typeface="Arial" charset="0"/>
                <a:ea typeface="ＭＳ Ｐゴシック"/>
                <a:cs typeface="Arial" panose="020B0604020202020204" pitchFamily="34" charset="0"/>
              </a:rPr>
              <a:t>, bijvoorbeeld een cursus of opleiding</a:t>
            </a:r>
            <a:endParaRPr kumimoji="0" lang="en-US" sz="1600" b="0" i="0" u="none" strike="noStrike" kern="1200" cap="none" spc="0" normalizeH="0" baseline="0" noProof="0">
              <a:ln>
                <a:noFill/>
              </a:ln>
              <a:solidFill>
                <a:srgbClr val="000000"/>
              </a:solidFill>
              <a:effectLst/>
              <a:uLnTx/>
              <a:uFillTx/>
              <a:latin typeface="Arial" charset="0"/>
              <a:ea typeface="ＭＳ Ｐゴシック"/>
              <a:cs typeface="Arial" panose="020B0604020202020204" pitchFamily="34" charset="0"/>
            </a:endParaRPr>
          </a:p>
        </p:txBody>
      </p:sp>
      <p:sp>
        <p:nvSpPr>
          <p:cNvPr id="4" name="TextBox 3">
            <a:extLst>
              <a:ext uri="{FF2B5EF4-FFF2-40B4-BE49-F238E27FC236}">
                <a16:creationId xmlns:a16="http://schemas.microsoft.com/office/drawing/2014/main" id="{60927BBF-B6E8-4ACE-8A70-173E8ECF8484}"/>
              </a:ext>
            </a:extLst>
          </p:cNvPr>
          <p:cNvSpPr txBox="1">
            <a:spLocks/>
          </p:cNvSpPr>
          <p:nvPr/>
        </p:nvSpPr>
        <p:spPr>
          <a:xfrm>
            <a:off x="1087212" y="2275538"/>
            <a:ext cx="7294243" cy="420396"/>
          </a:xfrm>
          <a:prstGeom prst="rect">
            <a:avLst/>
          </a:prstGeom>
        </p:spPr>
        <p:txBody>
          <a:bodyPr vert="horz" lIns="0" tIns="0" rIns="0" bIns="0" rtlCol="0" anchor="ctr">
            <a:noAutofit/>
          </a:bodyPr>
          <a:lstStyle>
            <a:lvl1pPr lvl="0" indent="0">
              <a:lnSpc>
                <a:spcPct val="100000"/>
              </a:lnSpc>
              <a:spcBef>
                <a:spcPts val="300"/>
              </a:spcBef>
              <a:spcAft>
                <a:spcPts val="300"/>
              </a:spcAft>
              <a:buFont typeface="Segoe UI" panose="020B0502040204020203" pitchFamily="34" charset="0"/>
              <a:buChar char="​"/>
              <a:defRPr sz="14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4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4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4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4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32962" rtl="0" eaLnBrk="1" fontAlgn="base" latinLnBrk="0" hangingPunct="1">
              <a:lnSpc>
                <a:spcPct val="100000"/>
              </a:lnSpc>
              <a:spcBef>
                <a:spcPts val="306"/>
              </a:spcBef>
              <a:spcAft>
                <a:spcPts val="306"/>
              </a:spcAft>
              <a:buClrTx/>
              <a:buSzTx/>
              <a:buFont typeface="Segoe UI" panose="020B0502040204020203" pitchFamily="34" charset="0"/>
              <a:buChar char="​"/>
              <a:tabLst/>
              <a:defRPr/>
            </a:pPr>
            <a:r>
              <a:rPr kumimoji="0" lang="nl-NL" sz="1600" b="0" i="0" u="none" strike="noStrike" kern="1200" cap="none" spc="0" normalizeH="0" baseline="0" noProof="0">
                <a:ln>
                  <a:noFill/>
                </a:ln>
                <a:solidFill>
                  <a:srgbClr val="000000"/>
                </a:solidFill>
                <a:effectLst/>
                <a:uLnTx/>
                <a:uFillTx/>
                <a:latin typeface="Arial" charset="0"/>
                <a:ea typeface="ＭＳ Ｐゴシック"/>
                <a:cs typeface="Arial" panose="020B0604020202020204" pitchFamily="34" charset="0"/>
              </a:rPr>
              <a:t>... mits ik een </a:t>
            </a:r>
            <a:r>
              <a:rPr kumimoji="0" lang="nl-NL" sz="1600" b="1" i="0" u="none" strike="noStrike" kern="1200" cap="none" spc="0" normalizeH="0" baseline="0" noProof="0">
                <a:ln>
                  <a:noFill/>
                </a:ln>
                <a:solidFill>
                  <a:srgbClr val="005777"/>
                </a:solidFill>
                <a:effectLst/>
                <a:uLnTx/>
                <a:uFillTx/>
                <a:latin typeface="Arial" charset="0"/>
                <a:ea typeface="ＭＳ Ｐゴシック"/>
                <a:cs typeface="Arial" panose="020B0604020202020204" pitchFamily="34" charset="0"/>
              </a:rPr>
              <a:t>prettig</a:t>
            </a:r>
            <a:r>
              <a:rPr kumimoji="0" lang="nl-NL" sz="1600" b="1" i="0" u="none" strike="noStrike" kern="1200" cap="none" spc="0" normalizeH="0" baseline="0" noProof="0">
                <a:ln>
                  <a:noFill/>
                </a:ln>
                <a:solidFill>
                  <a:srgbClr val="000000"/>
                </a:solidFill>
                <a:effectLst/>
                <a:uLnTx/>
                <a:uFillTx/>
                <a:latin typeface="Arial" charset="0"/>
                <a:ea typeface="ＭＳ Ｐゴシック"/>
                <a:cs typeface="Arial" panose="020B0604020202020204" pitchFamily="34" charset="0"/>
              </a:rPr>
              <a:t> </a:t>
            </a:r>
            <a:r>
              <a:rPr kumimoji="0" lang="nl-NL" sz="1600" b="1" i="0" u="none" strike="noStrike" kern="1200" cap="none" spc="0" normalizeH="0" baseline="0" noProof="0">
                <a:ln>
                  <a:noFill/>
                </a:ln>
                <a:solidFill>
                  <a:srgbClr val="005777"/>
                </a:solidFill>
                <a:effectLst/>
                <a:uLnTx/>
                <a:uFillTx/>
                <a:latin typeface="Arial" charset="0"/>
                <a:ea typeface="ＭＳ Ｐゴシック"/>
                <a:cs typeface="Arial" panose="020B0604020202020204" pitchFamily="34" charset="0"/>
              </a:rPr>
              <a:t>rooster</a:t>
            </a:r>
            <a:r>
              <a:rPr kumimoji="0" lang="nl-NL" sz="1600" b="1" i="0" u="none" strike="noStrike" kern="1200" cap="none" spc="0" normalizeH="0" baseline="0" noProof="0">
                <a:ln>
                  <a:noFill/>
                </a:ln>
                <a:solidFill>
                  <a:srgbClr val="000000"/>
                </a:solidFill>
                <a:effectLst/>
                <a:uLnTx/>
                <a:uFillTx/>
                <a:latin typeface="Arial" charset="0"/>
                <a:ea typeface="ＭＳ Ｐゴシック"/>
                <a:cs typeface="Arial" panose="020B0604020202020204" pitchFamily="34" charset="0"/>
              </a:rPr>
              <a:t> </a:t>
            </a:r>
            <a:r>
              <a:rPr kumimoji="0" lang="nl-NL" sz="1600" b="0" i="0" u="none" strike="noStrike" kern="1200" cap="none" spc="0" normalizeH="0" baseline="0" noProof="0">
                <a:ln>
                  <a:noFill/>
                </a:ln>
                <a:solidFill>
                  <a:srgbClr val="000000"/>
                </a:solidFill>
                <a:effectLst/>
                <a:uLnTx/>
                <a:uFillTx/>
                <a:latin typeface="Arial" charset="0"/>
                <a:ea typeface="ＭＳ Ｐゴシック"/>
                <a:cs typeface="Arial" panose="020B0604020202020204" pitchFamily="34" charset="0"/>
              </a:rPr>
              <a:t>behoud</a:t>
            </a:r>
            <a:endParaRPr kumimoji="0" lang="en-US" sz="1600" b="1" i="0" u="none" strike="noStrike" kern="1200" cap="none" spc="0" normalizeH="0" baseline="0" noProof="0">
              <a:ln>
                <a:noFill/>
              </a:ln>
              <a:solidFill>
                <a:srgbClr val="005777"/>
              </a:solidFill>
              <a:effectLst/>
              <a:uLnTx/>
              <a:uFillTx/>
              <a:latin typeface="Arial" charset="0"/>
              <a:ea typeface="ＭＳ Ｐゴシック"/>
              <a:cs typeface="Arial" panose="020B0604020202020204" pitchFamily="34" charset="0"/>
            </a:endParaRPr>
          </a:p>
        </p:txBody>
      </p:sp>
      <p:sp>
        <p:nvSpPr>
          <p:cNvPr id="31" name="TextBox 30">
            <a:extLst>
              <a:ext uri="{FF2B5EF4-FFF2-40B4-BE49-F238E27FC236}">
                <a16:creationId xmlns:a16="http://schemas.microsoft.com/office/drawing/2014/main" id="{2F0A3B25-BB24-466F-B186-47EFCFD7F721}"/>
              </a:ext>
            </a:extLst>
          </p:cNvPr>
          <p:cNvSpPr txBox="1">
            <a:spLocks/>
          </p:cNvSpPr>
          <p:nvPr/>
        </p:nvSpPr>
        <p:spPr>
          <a:xfrm>
            <a:off x="1087213" y="2872700"/>
            <a:ext cx="6183843" cy="420396"/>
          </a:xfrm>
          <a:prstGeom prst="rect">
            <a:avLst/>
          </a:prstGeom>
        </p:spPr>
        <p:txBody>
          <a:bodyPr vert="horz" lIns="0" tIns="0" rIns="0" bIns="0" rtlCol="0" anchor="ctr">
            <a:noAutofit/>
          </a:bodyPr>
          <a:lstStyle>
            <a:lvl1pPr lvl="0" indent="0">
              <a:lnSpc>
                <a:spcPct val="100000"/>
              </a:lnSpc>
              <a:spcBef>
                <a:spcPts val="300"/>
              </a:spcBef>
              <a:spcAft>
                <a:spcPts val="300"/>
              </a:spcAft>
              <a:buFont typeface="Segoe UI" panose="020B0502040204020203" pitchFamily="34" charset="0"/>
              <a:buChar char="​"/>
              <a:defRPr sz="14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4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4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4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4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32962" rtl="0" eaLnBrk="1" fontAlgn="base" latinLnBrk="0" hangingPunct="1">
              <a:lnSpc>
                <a:spcPct val="100000"/>
              </a:lnSpc>
              <a:spcBef>
                <a:spcPts val="306"/>
              </a:spcBef>
              <a:spcAft>
                <a:spcPts val="306"/>
              </a:spcAft>
              <a:buClrTx/>
              <a:buSzTx/>
              <a:buFont typeface="Segoe UI" panose="020B0502040204020203" pitchFamily="34" charset="0"/>
              <a:buChar char="​"/>
              <a:tabLst/>
              <a:defRPr/>
            </a:pPr>
            <a:r>
              <a:rPr kumimoji="0" lang="nl-NL" sz="1600" b="0" i="0" u="none" strike="noStrike" kern="1200" cap="none" spc="0" normalizeH="0" baseline="0" noProof="0">
                <a:ln>
                  <a:noFill/>
                </a:ln>
                <a:solidFill>
                  <a:srgbClr val="000000"/>
                </a:solidFill>
                <a:effectLst/>
                <a:uLnTx/>
                <a:uFillTx/>
                <a:latin typeface="Arial" charset="0"/>
                <a:ea typeface="ＭＳ Ｐゴシック"/>
                <a:cs typeface="Arial" panose="020B0604020202020204" pitchFamily="34" charset="0"/>
              </a:rPr>
              <a:t>.. als dit voor mij </a:t>
            </a:r>
            <a:r>
              <a:rPr kumimoji="0" lang="nl-NL" sz="1600" b="1" i="0" u="none" strike="noStrike" kern="1200" cap="none" spc="0" normalizeH="0" baseline="0" noProof="0">
                <a:ln>
                  <a:noFill/>
                </a:ln>
                <a:solidFill>
                  <a:srgbClr val="005777"/>
                </a:solidFill>
                <a:effectLst/>
                <a:uLnTx/>
                <a:uFillTx/>
                <a:latin typeface="Arial" charset="0"/>
                <a:ea typeface="ＭＳ Ｐゴシック"/>
                <a:cs typeface="Arial" panose="020B0604020202020204" pitchFamily="34" charset="0"/>
              </a:rPr>
              <a:t>financieel aantrekkelijk </a:t>
            </a:r>
            <a:r>
              <a:rPr kumimoji="0" lang="nl-NL" sz="1600" b="0" i="0" u="none" strike="noStrike" kern="1200" cap="none" spc="0" normalizeH="0" baseline="0" noProof="0">
                <a:ln>
                  <a:noFill/>
                </a:ln>
                <a:solidFill>
                  <a:srgbClr val="000000"/>
                </a:solidFill>
                <a:effectLst/>
                <a:uLnTx/>
                <a:uFillTx/>
                <a:latin typeface="Arial" charset="0"/>
                <a:ea typeface="ＭＳ Ｐゴシック"/>
                <a:cs typeface="Arial" panose="020B0604020202020204" pitchFamily="34" charset="0"/>
              </a:rPr>
              <a:t>is en ik er ook qua netto salaris op vooruit ga</a:t>
            </a:r>
            <a:endParaRPr kumimoji="0" lang="en-US" sz="1600" b="0" i="0" u="none" strike="noStrike" kern="1200" cap="none" spc="0" normalizeH="0" baseline="0" noProof="0">
              <a:ln>
                <a:noFill/>
              </a:ln>
              <a:solidFill>
                <a:srgbClr val="000000"/>
              </a:solidFill>
              <a:effectLst/>
              <a:uLnTx/>
              <a:uFillTx/>
              <a:latin typeface="Arial" charset="0"/>
              <a:ea typeface="ＭＳ Ｐゴシック"/>
              <a:cs typeface="Arial" panose="020B0604020202020204" pitchFamily="34" charset="0"/>
            </a:endParaRPr>
          </a:p>
        </p:txBody>
      </p:sp>
      <p:sp>
        <p:nvSpPr>
          <p:cNvPr id="37" name="TextBox 36">
            <a:extLst>
              <a:ext uri="{FF2B5EF4-FFF2-40B4-BE49-F238E27FC236}">
                <a16:creationId xmlns:a16="http://schemas.microsoft.com/office/drawing/2014/main" id="{9243F9C6-18DF-4188-BCE6-8375AA4EB553}"/>
              </a:ext>
            </a:extLst>
          </p:cNvPr>
          <p:cNvSpPr txBox="1">
            <a:spLocks/>
          </p:cNvSpPr>
          <p:nvPr/>
        </p:nvSpPr>
        <p:spPr>
          <a:xfrm>
            <a:off x="1087212" y="3503755"/>
            <a:ext cx="7384949" cy="420396"/>
          </a:xfrm>
          <a:prstGeom prst="rect">
            <a:avLst/>
          </a:prstGeom>
        </p:spPr>
        <p:txBody>
          <a:bodyPr vert="horz" lIns="0" tIns="0" rIns="0" bIns="0" rtlCol="0" anchor="ctr">
            <a:noAutofit/>
          </a:bodyPr>
          <a:lstStyle>
            <a:lvl1pPr lvl="0" indent="0">
              <a:lnSpc>
                <a:spcPct val="100000"/>
              </a:lnSpc>
              <a:spcBef>
                <a:spcPts val="300"/>
              </a:spcBef>
              <a:spcAft>
                <a:spcPts val="300"/>
              </a:spcAft>
              <a:buFont typeface="Segoe UI" panose="020B0502040204020203" pitchFamily="34" charset="0"/>
              <a:buChar char="​"/>
              <a:defRPr sz="14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4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4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4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4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32962" rtl="0" eaLnBrk="1" fontAlgn="base" latinLnBrk="0" hangingPunct="1">
              <a:lnSpc>
                <a:spcPct val="100000"/>
              </a:lnSpc>
              <a:spcBef>
                <a:spcPts val="306"/>
              </a:spcBef>
              <a:spcAft>
                <a:spcPts val="306"/>
              </a:spcAft>
              <a:buClrTx/>
              <a:buSzTx/>
              <a:buFont typeface="Segoe UI" panose="020B0502040204020203" pitchFamily="34" charset="0"/>
              <a:buChar char="​"/>
              <a:tabLst/>
              <a:defRPr/>
            </a:pPr>
            <a:r>
              <a:rPr kumimoji="0" lang="nl-NL" sz="1600" b="0" i="0" u="none" strike="noStrike" kern="1200" cap="none" spc="0" normalizeH="0" baseline="0" noProof="0">
                <a:ln>
                  <a:noFill/>
                </a:ln>
                <a:solidFill>
                  <a:srgbClr val="000000"/>
                </a:solidFill>
                <a:effectLst/>
                <a:uLnTx/>
                <a:uFillTx/>
                <a:latin typeface="Arial"/>
                <a:ea typeface="ＭＳ Ｐゴシック"/>
                <a:cs typeface="Arial"/>
              </a:rPr>
              <a:t>... als ik zelf invloed heb op hoe mijn </a:t>
            </a:r>
            <a:r>
              <a:rPr kumimoji="0" lang="nl-NL" sz="1600" b="1" i="0" u="none" strike="noStrike" kern="1200" cap="none" spc="0" normalizeH="0" baseline="0" noProof="0">
                <a:ln>
                  <a:noFill/>
                </a:ln>
                <a:solidFill>
                  <a:srgbClr val="005777"/>
                </a:solidFill>
                <a:effectLst/>
                <a:uLnTx/>
                <a:uFillTx/>
                <a:latin typeface="Arial"/>
                <a:ea typeface="ＭＳ Ｐゴシック"/>
                <a:cs typeface="Arial"/>
              </a:rPr>
              <a:t>rooster</a:t>
            </a:r>
            <a:r>
              <a:rPr kumimoji="0" lang="nl-NL" sz="1600" b="0" i="0" u="none" strike="noStrike" kern="1200" cap="none" spc="0" normalizeH="0" baseline="0" noProof="0">
                <a:ln>
                  <a:noFill/>
                </a:ln>
                <a:solidFill>
                  <a:srgbClr val="000000"/>
                </a:solidFill>
                <a:effectLst/>
                <a:uLnTx/>
                <a:uFillTx/>
                <a:latin typeface="Arial"/>
                <a:ea typeface="ＭＳ Ｐゴシック"/>
                <a:cs typeface="Arial"/>
              </a:rPr>
              <a:t> er dan uit ziet</a:t>
            </a:r>
            <a:endParaRPr kumimoji="0" lang="en-US" sz="1600" b="0" i="0" u="none" strike="noStrike" kern="1200" cap="none" spc="0" normalizeH="0" baseline="0" noProof="0">
              <a:ln>
                <a:noFill/>
              </a:ln>
              <a:solidFill>
                <a:srgbClr val="000000"/>
              </a:solidFill>
              <a:effectLst/>
              <a:uLnTx/>
              <a:uFillTx/>
              <a:latin typeface="Arial"/>
              <a:ea typeface="ＭＳ Ｐゴシック"/>
              <a:cs typeface="Arial"/>
            </a:endParaRPr>
          </a:p>
        </p:txBody>
      </p:sp>
      <p:sp>
        <p:nvSpPr>
          <p:cNvPr id="38" name="TextBox 37">
            <a:extLst>
              <a:ext uri="{FF2B5EF4-FFF2-40B4-BE49-F238E27FC236}">
                <a16:creationId xmlns:a16="http://schemas.microsoft.com/office/drawing/2014/main" id="{74629286-EB56-467E-BE38-BC47E6B7985C}"/>
              </a:ext>
            </a:extLst>
          </p:cNvPr>
          <p:cNvSpPr txBox="1">
            <a:spLocks/>
          </p:cNvSpPr>
          <p:nvPr/>
        </p:nvSpPr>
        <p:spPr>
          <a:xfrm>
            <a:off x="1087213" y="4137428"/>
            <a:ext cx="6183843" cy="420396"/>
          </a:xfrm>
          <a:prstGeom prst="rect">
            <a:avLst/>
          </a:prstGeom>
        </p:spPr>
        <p:txBody>
          <a:bodyPr vert="horz" lIns="0" tIns="0" rIns="0" bIns="0" rtlCol="0" anchor="ctr">
            <a:noAutofit/>
          </a:bodyPr>
          <a:lstStyle>
            <a:lvl1pPr lvl="0" indent="0">
              <a:lnSpc>
                <a:spcPct val="100000"/>
              </a:lnSpc>
              <a:spcBef>
                <a:spcPts val="300"/>
              </a:spcBef>
              <a:spcAft>
                <a:spcPts val="300"/>
              </a:spcAft>
              <a:buFont typeface="Segoe UI" panose="020B0502040204020203" pitchFamily="34" charset="0"/>
              <a:buChar char="​"/>
              <a:defRPr sz="14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4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4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4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4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32962" rtl="0" eaLnBrk="1" fontAlgn="base" latinLnBrk="0" hangingPunct="1">
              <a:lnSpc>
                <a:spcPct val="100000"/>
              </a:lnSpc>
              <a:spcBef>
                <a:spcPts val="306"/>
              </a:spcBef>
              <a:spcAft>
                <a:spcPts val="306"/>
              </a:spcAft>
              <a:buClrTx/>
              <a:buSzTx/>
              <a:buFont typeface="Segoe UI" panose="020B0502040204020203" pitchFamily="34" charset="0"/>
              <a:buChar char="​"/>
              <a:tabLst/>
              <a:defRPr/>
            </a:pPr>
            <a:r>
              <a:rPr kumimoji="0" lang="nl-NL" sz="1600" b="0" i="0" u="none" strike="noStrike" kern="1200" cap="none" spc="0" normalizeH="0" baseline="0" noProof="0">
                <a:ln>
                  <a:noFill/>
                </a:ln>
                <a:solidFill>
                  <a:srgbClr val="000000"/>
                </a:solidFill>
                <a:effectLst/>
                <a:uLnTx/>
                <a:uFillTx/>
                <a:latin typeface="Arial" charset="0"/>
                <a:ea typeface="ＭＳ Ｐゴシック"/>
                <a:cs typeface="Arial" panose="020B0604020202020204" pitchFamily="34" charset="0"/>
              </a:rPr>
              <a:t>… mits ik mijn aantal contracturen op een later moment weer </a:t>
            </a:r>
            <a:r>
              <a:rPr kumimoji="0" lang="nl-NL" sz="1600" b="1" i="0" u="none" strike="noStrike" kern="1200" cap="none" spc="0" normalizeH="0" baseline="0" noProof="0">
                <a:ln>
                  <a:noFill/>
                </a:ln>
                <a:solidFill>
                  <a:srgbClr val="005777"/>
                </a:solidFill>
                <a:effectLst/>
                <a:uLnTx/>
                <a:uFillTx/>
                <a:latin typeface="Arial" charset="0"/>
                <a:ea typeface="ＭＳ Ｐゴシック"/>
                <a:cs typeface="Arial" panose="020B0604020202020204" pitchFamily="34" charset="0"/>
              </a:rPr>
              <a:t>kan</a:t>
            </a:r>
            <a:r>
              <a:rPr kumimoji="0" lang="nl-NL" sz="1600" b="0" i="0" u="none" strike="noStrike" kern="1200" cap="none" spc="0" normalizeH="0" baseline="0" noProof="0">
                <a:ln>
                  <a:noFill/>
                </a:ln>
                <a:solidFill>
                  <a:srgbClr val="000000"/>
                </a:solidFill>
                <a:effectLst/>
                <a:uLnTx/>
                <a:uFillTx/>
                <a:latin typeface="Arial" charset="0"/>
                <a:ea typeface="ＭＳ Ｐゴシック"/>
                <a:cs typeface="Arial" panose="020B0604020202020204" pitchFamily="34" charset="0"/>
              </a:rPr>
              <a:t> </a:t>
            </a:r>
            <a:r>
              <a:rPr kumimoji="0" lang="nl-NL" sz="1600" b="1" i="0" u="none" strike="noStrike" kern="1200" cap="none" spc="0" normalizeH="0" baseline="0" noProof="0">
                <a:ln>
                  <a:noFill/>
                </a:ln>
                <a:solidFill>
                  <a:srgbClr val="005777"/>
                </a:solidFill>
                <a:effectLst/>
                <a:uLnTx/>
                <a:uFillTx/>
                <a:latin typeface="Arial" charset="0"/>
                <a:ea typeface="ＭＳ Ｐゴシック"/>
                <a:cs typeface="Arial" panose="020B0604020202020204" pitchFamily="34" charset="0"/>
              </a:rPr>
              <a:t>aanpassen</a:t>
            </a:r>
            <a:r>
              <a:rPr kumimoji="0" lang="nl-NL" sz="1600" b="0" i="0" u="none" strike="noStrike" kern="1200" cap="none" spc="0" normalizeH="0" baseline="0" noProof="0">
                <a:ln>
                  <a:noFill/>
                </a:ln>
                <a:solidFill>
                  <a:srgbClr val="000000"/>
                </a:solidFill>
                <a:effectLst/>
                <a:uLnTx/>
                <a:uFillTx/>
                <a:latin typeface="Arial" charset="0"/>
                <a:ea typeface="ＭＳ Ｐゴシック"/>
                <a:cs typeface="Arial" panose="020B0604020202020204" pitchFamily="34" charset="0"/>
              </a:rPr>
              <a:t> </a:t>
            </a:r>
            <a:r>
              <a:rPr lang="nl-NL" sz="1600">
                <a:solidFill>
                  <a:srgbClr val="000000"/>
                </a:solidFill>
                <a:latin typeface="Arial" charset="0"/>
                <a:ea typeface="ＭＳ Ｐゴシック"/>
              </a:rPr>
              <a:t>en er niet aan vast zit</a:t>
            </a:r>
            <a:endParaRPr lang="en-US" sz="1600">
              <a:solidFill>
                <a:srgbClr val="000000"/>
              </a:solidFill>
              <a:latin typeface="Arial" charset="0"/>
              <a:ea typeface="ＭＳ Ｐゴシック"/>
            </a:endParaRPr>
          </a:p>
        </p:txBody>
      </p:sp>
      <p:sp>
        <p:nvSpPr>
          <p:cNvPr id="39" name="TextBox 38">
            <a:extLst>
              <a:ext uri="{FF2B5EF4-FFF2-40B4-BE49-F238E27FC236}">
                <a16:creationId xmlns:a16="http://schemas.microsoft.com/office/drawing/2014/main" id="{92466462-FECE-4EA5-A67F-E345A14B7350}"/>
              </a:ext>
            </a:extLst>
          </p:cNvPr>
          <p:cNvSpPr txBox="1">
            <a:spLocks/>
          </p:cNvSpPr>
          <p:nvPr/>
        </p:nvSpPr>
        <p:spPr>
          <a:xfrm>
            <a:off x="1087213" y="4768483"/>
            <a:ext cx="6183843" cy="420396"/>
          </a:xfrm>
          <a:prstGeom prst="rect">
            <a:avLst/>
          </a:prstGeom>
        </p:spPr>
        <p:txBody>
          <a:bodyPr vert="horz" lIns="0" tIns="0" rIns="0" bIns="0" rtlCol="0" anchor="ctr">
            <a:noAutofit/>
          </a:bodyPr>
          <a:lstStyle>
            <a:lvl1pPr lvl="0" indent="0">
              <a:lnSpc>
                <a:spcPct val="100000"/>
              </a:lnSpc>
              <a:spcBef>
                <a:spcPts val="300"/>
              </a:spcBef>
              <a:spcAft>
                <a:spcPts val="300"/>
              </a:spcAft>
              <a:buFont typeface="Segoe UI" panose="020B0502040204020203" pitchFamily="34" charset="0"/>
              <a:buChar char="​"/>
              <a:defRPr sz="1400">
                <a:cs typeface="Arial" panose="020B0604020202020204" pitchFamily="34" charset="0"/>
              </a:defRPr>
            </a:lvl1pPr>
            <a:lvl2pPr marL="228600" lvl="1" indent="-225425">
              <a:lnSpc>
                <a:spcPct val="100000"/>
              </a:lnSpc>
              <a:spcBef>
                <a:spcPts val="0"/>
              </a:spcBef>
              <a:spcAft>
                <a:spcPts val="300"/>
              </a:spcAft>
              <a:buFont typeface="Wingdings" panose="05000000000000000000" pitchFamily="2" charset="2"/>
              <a:buChar char=""/>
              <a:defRPr sz="1400">
                <a:cs typeface="Arial" panose="020B0604020202020204" pitchFamily="34" charset="0"/>
              </a:defRPr>
            </a:lvl2pPr>
            <a:lvl3pPr marL="515938" lvl="2" indent="-287338">
              <a:lnSpc>
                <a:spcPct val="100000"/>
              </a:lnSpc>
              <a:spcBef>
                <a:spcPts val="0"/>
              </a:spcBef>
              <a:spcAft>
                <a:spcPts val="300"/>
              </a:spcAft>
              <a:buFont typeface="Arial" panose="020B0604020202020204" pitchFamily="34" charset="0"/>
              <a:buChar char="—"/>
              <a:defRPr sz="1400">
                <a:cs typeface="Arial" panose="020B0604020202020204" pitchFamily="34" charset="0"/>
              </a:defRPr>
            </a:lvl3pPr>
            <a:lvl4pPr marL="742950" lvl="3" indent="-182563">
              <a:lnSpc>
                <a:spcPct val="100000"/>
              </a:lnSpc>
              <a:spcBef>
                <a:spcPts val="0"/>
              </a:spcBef>
              <a:spcAft>
                <a:spcPts val="300"/>
              </a:spcAft>
              <a:buFont typeface="Arial" panose="020B0604020202020204" pitchFamily="34" charset="0"/>
              <a:buChar char="»"/>
              <a:defRPr sz="1400">
                <a:cs typeface="Arial" panose="020B0604020202020204" pitchFamily="34" charset="0"/>
              </a:defRPr>
            </a:lvl4pPr>
            <a:lvl5pPr marL="914400" lvl="4" indent="-136525">
              <a:lnSpc>
                <a:spcPct val="100000"/>
              </a:lnSpc>
              <a:spcBef>
                <a:spcPts val="0"/>
              </a:spcBef>
              <a:spcAft>
                <a:spcPts val="300"/>
              </a:spcAft>
              <a:buSzPct val="100000"/>
              <a:buFont typeface="Arial" panose="020B0604020202020204" pitchFamily="34" charset="0"/>
              <a:buChar char="›"/>
              <a:defRPr sz="14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marL="0" marR="0" lvl="0" indent="0" algn="l" defTabSz="932962" rtl="0" eaLnBrk="1" fontAlgn="base" latinLnBrk="0" hangingPunct="1">
              <a:lnSpc>
                <a:spcPct val="100000"/>
              </a:lnSpc>
              <a:spcBef>
                <a:spcPts val="306"/>
              </a:spcBef>
              <a:spcAft>
                <a:spcPts val="306"/>
              </a:spcAft>
              <a:buClrTx/>
              <a:buSzTx/>
              <a:buFont typeface="Segoe UI" panose="020B0502040204020203" pitchFamily="34" charset="0"/>
              <a:buNone/>
              <a:tabLst/>
              <a:defRPr/>
            </a:pPr>
            <a:r>
              <a:rPr kumimoji="0" lang="nl-NL" sz="1600" b="0" i="0" u="none" strike="noStrike" kern="1200" cap="none" spc="0" normalizeH="0" baseline="0" noProof="0">
                <a:ln>
                  <a:noFill/>
                </a:ln>
                <a:solidFill>
                  <a:srgbClr val="000000"/>
                </a:solidFill>
                <a:effectLst/>
                <a:uLnTx/>
                <a:uFillTx/>
                <a:latin typeface="Arial" charset="0"/>
                <a:ea typeface="ＭＳ Ｐゴシック"/>
                <a:cs typeface="Arial" panose="020B0604020202020204" pitchFamily="34" charset="0"/>
              </a:rPr>
              <a:t>… als ik dit kan (blijven) </a:t>
            </a:r>
            <a:r>
              <a:rPr kumimoji="0" lang="nl-NL" sz="1600" b="1" i="0" u="none" strike="noStrike" kern="1200" cap="none" spc="0" normalizeH="0" baseline="0" noProof="0">
                <a:ln>
                  <a:noFill/>
                </a:ln>
                <a:solidFill>
                  <a:srgbClr val="005777"/>
                </a:solidFill>
                <a:effectLst/>
                <a:uLnTx/>
                <a:uFillTx/>
                <a:latin typeface="Arial" charset="0"/>
                <a:ea typeface="ＭＳ Ｐゴシック"/>
                <a:cs typeface="Arial" panose="020B0604020202020204" pitchFamily="34" charset="0"/>
              </a:rPr>
              <a:t>combineren</a:t>
            </a:r>
            <a:r>
              <a:rPr kumimoji="0" lang="nl-NL" sz="1600" b="0" i="0" u="none" strike="noStrike" kern="1200" cap="none" spc="0" normalizeH="0" baseline="0" noProof="0">
                <a:ln>
                  <a:noFill/>
                </a:ln>
                <a:solidFill>
                  <a:srgbClr val="000000"/>
                </a:solidFill>
                <a:effectLst/>
                <a:uLnTx/>
                <a:uFillTx/>
                <a:latin typeface="Arial" charset="0"/>
                <a:ea typeface="ＭＳ Ｐゴシック"/>
                <a:cs typeface="Arial" panose="020B0604020202020204" pitchFamily="34" charset="0"/>
              </a:rPr>
              <a:t> met de </a:t>
            </a:r>
            <a:r>
              <a:rPr kumimoji="0" lang="nl-NL" sz="1600" b="1" i="0" u="none" strike="noStrike" kern="1200" cap="none" spc="0" normalizeH="0" baseline="0" noProof="0">
                <a:ln>
                  <a:noFill/>
                </a:ln>
                <a:solidFill>
                  <a:srgbClr val="005777"/>
                </a:solidFill>
                <a:effectLst/>
                <a:uLnTx/>
                <a:uFillTx/>
                <a:latin typeface="Arial" charset="0"/>
                <a:ea typeface="ＭＳ Ｐゴシック"/>
                <a:cs typeface="Arial" panose="020B0604020202020204" pitchFamily="34" charset="0"/>
              </a:rPr>
              <a:t>zorgtaken</a:t>
            </a:r>
            <a:r>
              <a:rPr kumimoji="0" lang="nl-NL" sz="1600" b="0" i="0" u="none" strike="noStrike" kern="1200" cap="none" spc="0" normalizeH="0" baseline="0" noProof="0">
                <a:ln>
                  <a:noFill/>
                </a:ln>
                <a:solidFill>
                  <a:srgbClr val="000000"/>
                </a:solidFill>
                <a:effectLst/>
                <a:uLnTx/>
                <a:uFillTx/>
                <a:latin typeface="Arial" charset="0"/>
                <a:ea typeface="ＭＳ Ｐゴシック"/>
                <a:cs typeface="Arial" panose="020B0604020202020204" pitchFamily="34" charset="0"/>
              </a:rPr>
              <a:t> voor mijn (klein)kinderen</a:t>
            </a:r>
            <a:endParaRPr kumimoji="0" lang="en-US" sz="1600" b="1" i="0" u="none" strike="noStrike" kern="1200" cap="none" spc="0" normalizeH="0" baseline="0" noProof="0">
              <a:ln>
                <a:noFill/>
              </a:ln>
              <a:solidFill>
                <a:srgbClr val="005777"/>
              </a:solidFill>
              <a:effectLst/>
              <a:uLnTx/>
              <a:uFillTx/>
              <a:latin typeface="Arial" charset="0"/>
              <a:ea typeface="ＭＳ Ｐゴシック"/>
              <a:cs typeface="Arial" panose="020B0604020202020204" pitchFamily="34" charset="0"/>
            </a:endParaRPr>
          </a:p>
        </p:txBody>
      </p:sp>
      <p:sp>
        <p:nvSpPr>
          <p:cNvPr id="54" name="TextBox 29">
            <a:extLst>
              <a:ext uri="{FF2B5EF4-FFF2-40B4-BE49-F238E27FC236}">
                <a16:creationId xmlns:a16="http://schemas.microsoft.com/office/drawing/2014/main" id="{2C98CF0A-D7AC-4727-B986-C9967B784AAE}"/>
              </a:ext>
            </a:extLst>
          </p:cNvPr>
          <p:cNvSpPr txBox="1">
            <a:spLocks/>
          </p:cNvSpPr>
          <p:nvPr>
            <p:custDataLst>
              <p:tags r:id="rId4"/>
            </p:custDataLst>
          </p:nvPr>
        </p:nvSpPr>
        <p:spPr>
          <a:xfrm>
            <a:off x="9648461" y="2275541"/>
            <a:ext cx="792677" cy="420390"/>
          </a:xfrm>
          <a:prstGeom prst="ellipse">
            <a:avLst/>
          </a:prstGeom>
          <a:solidFill>
            <a:schemeClr val="accent4"/>
          </a:solidFill>
          <a:ln w="9525">
            <a:noFill/>
            <a:miter lim="800000"/>
            <a:headEnd/>
            <a:tailEnd/>
          </a:ln>
          <a:effectLst/>
        </p:spPr>
        <p:txBody>
          <a:bodyPr vert="horz" wrap="square" lIns="3810" tIns="0" rIns="3810" bIns="0" numCol="1" anchor="ctr" anchorCtr="1" compatLnSpc="1">
            <a:prstTxWarp prst="textNoShape">
              <a:avLst/>
            </a:prstTxWarp>
            <a:noAutofit/>
          </a:bodyPr>
          <a:lstStyle>
            <a:defPPr>
              <a:defRPr lang="en-US"/>
            </a:defPPr>
            <a:lvl1pPr marL="0" lvl="0" indent="0" algn="ctr" defTabSz="895350" eaLnBrk="1" hangingPunct="1">
              <a:buClr>
                <a:schemeClr val="lt1"/>
              </a:buClr>
              <a:defRPr sz="1000" b="1" baseline="0">
                <a:solidFill>
                  <a:schemeClr val="lt1"/>
                </a:solidFill>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0" marR="0" lvl="0" indent="0" algn="ctr" defTabSz="913526" rtl="0" eaLnBrk="1" fontAlgn="base" latinLnBrk="0" hangingPunct="1">
              <a:lnSpc>
                <a:spcPct val="100000"/>
              </a:lnSpc>
              <a:spcBef>
                <a:spcPct val="0"/>
              </a:spcBef>
              <a:spcAft>
                <a:spcPct val="0"/>
              </a:spcAft>
              <a:buClr>
                <a:srgbClr val="FFFFFF"/>
              </a:buClr>
              <a:buSzTx/>
              <a:buFontTx/>
              <a:buNone/>
              <a:tabLst/>
              <a:defRPr/>
            </a:pPr>
            <a:r>
              <a:rPr kumimoji="0" lang="nl-NL" sz="1600" b="1" i="0" u="none" strike="noStrike" kern="1200" cap="none" spc="0" normalizeH="0" baseline="0" noProof="0">
                <a:ln>
                  <a:noFill/>
                </a:ln>
                <a:solidFill>
                  <a:srgbClr val="FFFFFF"/>
                </a:solidFill>
                <a:effectLst/>
                <a:uLnTx/>
                <a:uFillTx/>
                <a:latin typeface="Arial"/>
                <a:ea typeface="Arial Unicode MS" pitchFamily="34" charset="-128"/>
                <a:cs typeface="Arial Unicode MS" pitchFamily="34" charset="-128"/>
              </a:rPr>
              <a:t>59%</a:t>
            </a:r>
          </a:p>
        </p:txBody>
      </p:sp>
      <p:sp>
        <p:nvSpPr>
          <p:cNvPr id="60" name="TextBox 29">
            <a:extLst>
              <a:ext uri="{FF2B5EF4-FFF2-40B4-BE49-F238E27FC236}">
                <a16:creationId xmlns:a16="http://schemas.microsoft.com/office/drawing/2014/main" id="{AB90F70B-5CE1-4810-B774-BB78F55C3D7E}"/>
              </a:ext>
            </a:extLst>
          </p:cNvPr>
          <p:cNvSpPr txBox="1">
            <a:spLocks/>
          </p:cNvSpPr>
          <p:nvPr>
            <p:custDataLst>
              <p:tags r:id="rId5"/>
            </p:custDataLst>
          </p:nvPr>
        </p:nvSpPr>
        <p:spPr>
          <a:xfrm>
            <a:off x="9648461" y="2872703"/>
            <a:ext cx="792677" cy="420390"/>
          </a:xfrm>
          <a:prstGeom prst="ellipse">
            <a:avLst/>
          </a:prstGeom>
          <a:solidFill>
            <a:schemeClr val="accent4"/>
          </a:solidFill>
          <a:ln w="9525">
            <a:noFill/>
            <a:miter lim="800000"/>
            <a:headEnd/>
            <a:tailEnd/>
          </a:ln>
          <a:effectLst/>
        </p:spPr>
        <p:txBody>
          <a:bodyPr vert="horz" wrap="square" lIns="3810" tIns="0" rIns="3810" bIns="0" numCol="1" anchor="ctr" anchorCtr="1" compatLnSpc="1">
            <a:prstTxWarp prst="textNoShape">
              <a:avLst/>
            </a:prstTxWarp>
            <a:noAutofit/>
          </a:bodyPr>
          <a:lstStyle>
            <a:defPPr>
              <a:defRPr lang="en-US"/>
            </a:defPPr>
            <a:lvl1pPr marL="0" lvl="0" indent="0" algn="ctr" defTabSz="895350" eaLnBrk="1" hangingPunct="1">
              <a:buClr>
                <a:schemeClr val="lt1"/>
              </a:buClr>
              <a:defRPr sz="1000" b="1" baseline="0">
                <a:solidFill>
                  <a:schemeClr val="lt1"/>
                </a:solidFill>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0" marR="0" lvl="0" indent="0" algn="ctr" defTabSz="913526" rtl="0" eaLnBrk="1" fontAlgn="base" latinLnBrk="0" hangingPunct="1">
              <a:lnSpc>
                <a:spcPct val="100000"/>
              </a:lnSpc>
              <a:spcBef>
                <a:spcPct val="0"/>
              </a:spcBef>
              <a:spcAft>
                <a:spcPct val="0"/>
              </a:spcAft>
              <a:buClr>
                <a:srgbClr val="FFFFFF"/>
              </a:buClr>
              <a:buSzTx/>
              <a:buFontTx/>
              <a:buNone/>
              <a:tabLst/>
              <a:defRPr/>
            </a:pPr>
            <a:r>
              <a:rPr kumimoji="0" lang="nl-NL" sz="1600" b="1" i="0" u="none" strike="noStrike" kern="1200" cap="none" spc="0" normalizeH="0" baseline="0" noProof="0">
                <a:ln>
                  <a:noFill/>
                </a:ln>
                <a:solidFill>
                  <a:srgbClr val="FFFFFF"/>
                </a:solidFill>
                <a:effectLst/>
                <a:uLnTx/>
                <a:uFillTx/>
                <a:latin typeface="Arial"/>
                <a:ea typeface="Arial Unicode MS" pitchFamily="34" charset="-128"/>
                <a:cs typeface="Arial Unicode MS" pitchFamily="34" charset="-128"/>
              </a:rPr>
              <a:t>51%</a:t>
            </a:r>
          </a:p>
        </p:txBody>
      </p:sp>
      <p:sp>
        <p:nvSpPr>
          <p:cNvPr id="65" name="TextBox 29">
            <a:extLst>
              <a:ext uri="{FF2B5EF4-FFF2-40B4-BE49-F238E27FC236}">
                <a16:creationId xmlns:a16="http://schemas.microsoft.com/office/drawing/2014/main" id="{544F41FB-DB11-497E-9FE9-D64E89D2BFD6}"/>
              </a:ext>
            </a:extLst>
          </p:cNvPr>
          <p:cNvSpPr txBox="1">
            <a:spLocks/>
          </p:cNvSpPr>
          <p:nvPr>
            <p:custDataLst>
              <p:tags r:id="rId6"/>
            </p:custDataLst>
          </p:nvPr>
        </p:nvSpPr>
        <p:spPr>
          <a:xfrm>
            <a:off x="9648461" y="3503758"/>
            <a:ext cx="792677" cy="420390"/>
          </a:xfrm>
          <a:prstGeom prst="ellipse">
            <a:avLst/>
          </a:prstGeom>
          <a:solidFill>
            <a:schemeClr val="accent4"/>
          </a:solidFill>
          <a:ln w="9525">
            <a:noFill/>
            <a:miter lim="800000"/>
            <a:headEnd/>
            <a:tailEnd/>
          </a:ln>
          <a:effectLst/>
        </p:spPr>
        <p:txBody>
          <a:bodyPr vert="horz" wrap="square" lIns="3810" tIns="0" rIns="3810" bIns="0" numCol="1" anchor="ctr" anchorCtr="1" compatLnSpc="1">
            <a:prstTxWarp prst="textNoShape">
              <a:avLst/>
            </a:prstTxWarp>
            <a:noAutofit/>
          </a:bodyPr>
          <a:lstStyle>
            <a:defPPr>
              <a:defRPr lang="en-US"/>
            </a:defPPr>
            <a:lvl1pPr marL="0" lvl="0" indent="0" algn="ctr" defTabSz="895350" eaLnBrk="1" hangingPunct="1">
              <a:buClr>
                <a:schemeClr val="lt1"/>
              </a:buClr>
              <a:defRPr sz="1000" b="1" baseline="0">
                <a:solidFill>
                  <a:schemeClr val="lt1"/>
                </a:solidFill>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0" marR="0" lvl="0" indent="0" algn="ctr" defTabSz="913526" rtl="0" eaLnBrk="1" fontAlgn="base" latinLnBrk="0" hangingPunct="1">
              <a:lnSpc>
                <a:spcPct val="100000"/>
              </a:lnSpc>
              <a:spcBef>
                <a:spcPct val="0"/>
              </a:spcBef>
              <a:spcAft>
                <a:spcPct val="0"/>
              </a:spcAft>
              <a:buClr>
                <a:srgbClr val="FFFFFF"/>
              </a:buClr>
              <a:buSzTx/>
              <a:buFontTx/>
              <a:buNone/>
              <a:tabLst/>
              <a:defRPr/>
            </a:pPr>
            <a:r>
              <a:rPr kumimoji="0" lang="nl-NL" sz="1600" b="1" i="0" u="none" strike="noStrike" kern="1200" cap="none" spc="0" normalizeH="0" baseline="0" noProof="0">
                <a:ln>
                  <a:noFill/>
                </a:ln>
                <a:solidFill>
                  <a:srgbClr val="FFFFFF"/>
                </a:solidFill>
                <a:effectLst/>
                <a:uLnTx/>
                <a:uFillTx/>
                <a:latin typeface="Arial"/>
                <a:ea typeface="Arial Unicode MS" pitchFamily="34" charset="-128"/>
                <a:cs typeface="Arial Unicode MS" pitchFamily="34" charset="-128"/>
              </a:rPr>
              <a:t>47%</a:t>
            </a:r>
          </a:p>
        </p:txBody>
      </p:sp>
      <p:sp>
        <p:nvSpPr>
          <p:cNvPr id="66" name="TextBox 29">
            <a:extLst>
              <a:ext uri="{FF2B5EF4-FFF2-40B4-BE49-F238E27FC236}">
                <a16:creationId xmlns:a16="http://schemas.microsoft.com/office/drawing/2014/main" id="{35671DC1-5E90-486C-B4BC-C445EE07CBB8}"/>
              </a:ext>
            </a:extLst>
          </p:cNvPr>
          <p:cNvSpPr txBox="1">
            <a:spLocks/>
          </p:cNvSpPr>
          <p:nvPr>
            <p:custDataLst>
              <p:tags r:id="rId7"/>
            </p:custDataLst>
          </p:nvPr>
        </p:nvSpPr>
        <p:spPr>
          <a:xfrm>
            <a:off x="9648461" y="4137431"/>
            <a:ext cx="792677" cy="420390"/>
          </a:xfrm>
          <a:prstGeom prst="ellipse">
            <a:avLst/>
          </a:prstGeom>
          <a:solidFill>
            <a:schemeClr val="accent4"/>
          </a:solidFill>
          <a:ln w="9525">
            <a:noFill/>
            <a:miter lim="800000"/>
            <a:headEnd/>
            <a:tailEnd/>
          </a:ln>
          <a:effectLst/>
        </p:spPr>
        <p:txBody>
          <a:bodyPr vert="horz" wrap="square" lIns="3810" tIns="0" rIns="3810" bIns="0" numCol="1" anchor="ctr" anchorCtr="1" compatLnSpc="1">
            <a:prstTxWarp prst="textNoShape">
              <a:avLst/>
            </a:prstTxWarp>
            <a:noAutofit/>
          </a:bodyPr>
          <a:lstStyle>
            <a:defPPr>
              <a:defRPr lang="en-US"/>
            </a:defPPr>
            <a:lvl1pPr marL="0" lvl="0" indent="0" algn="ctr" defTabSz="895350" eaLnBrk="1" hangingPunct="1">
              <a:buClr>
                <a:schemeClr val="lt1"/>
              </a:buClr>
              <a:defRPr sz="1000" b="1" baseline="0">
                <a:solidFill>
                  <a:schemeClr val="lt1"/>
                </a:solidFill>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0" marR="0" lvl="0" indent="0" algn="ctr" defTabSz="913526" rtl="0" eaLnBrk="1" fontAlgn="base" latinLnBrk="0" hangingPunct="1">
              <a:lnSpc>
                <a:spcPct val="100000"/>
              </a:lnSpc>
              <a:spcBef>
                <a:spcPct val="0"/>
              </a:spcBef>
              <a:spcAft>
                <a:spcPct val="0"/>
              </a:spcAft>
              <a:buClr>
                <a:srgbClr val="FFFFFF"/>
              </a:buClr>
              <a:buSzTx/>
              <a:buFontTx/>
              <a:buNone/>
              <a:tabLst/>
              <a:defRPr/>
            </a:pPr>
            <a:r>
              <a:rPr kumimoji="0" lang="nl-NL" sz="1600" b="1" i="0" u="none" strike="noStrike" kern="1200" cap="none" spc="0" normalizeH="0" baseline="0" noProof="0">
                <a:ln>
                  <a:noFill/>
                </a:ln>
                <a:solidFill>
                  <a:srgbClr val="FFFFFF"/>
                </a:solidFill>
                <a:effectLst/>
                <a:uLnTx/>
                <a:uFillTx/>
                <a:latin typeface="Arial"/>
                <a:ea typeface="Arial Unicode MS" pitchFamily="34" charset="-128"/>
                <a:cs typeface="Arial Unicode MS" pitchFamily="34" charset="-128"/>
              </a:rPr>
              <a:t>29%</a:t>
            </a:r>
          </a:p>
        </p:txBody>
      </p:sp>
      <p:sp>
        <p:nvSpPr>
          <p:cNvPr id="67" name="TextBox 29">
            <a:extLst>
              <a:ext uri="{FF2B5EF4-FFF2-40B4-BE49-F238E27FC236}">
                <a16:creationId xmlns:a16="http://schemas.microsoft.com/office/drawing/2014/main" id="{0E8A5242-E9D5-4316-9808-7E06E2721DE6}"/>
              </a:ext>
            </a:extLst>
          </p:cNvPr>
          <p:cNvSpPr txBox="1">
            <a:spLocks/>
          </p:cNvSpPr>
          <p:nvPr>
            <p:custDataLst>
              <p:tags r:id="rId8"/>
            </p:custDataLst>
          </p:nvPr>
        </p:nvSpPr>
        <p:spPr>
          <a:xfrm>
            <a:off x="9648461" y="4768486"/>
            <a:ext cx="792677" cy="420390"/>
          </a:xfrm>
          <a:prstGeom prst="ellipse">
            <a:avLst/>
          </a:prstGeom>
          <a:solidFill>
            <a:schemeClr val="accent4"/>
          </a:solidFill>
          <a:ln w="9525">
            <a:noFill/>
            <a:miter lim="800000"/>
            <a:headEnd/>
            <a:tailEnd/>
          </a:ln>
          <a:effectLst/>
        </p:spPr>
        <p:txBody>
          <a:bodyPr vert="horz" wrap="square" lIns="3810" tIns="0" rIns="3810" bIns="0" numCol="1" anchor="ctr" anchorCtr="1" compatLnSpc="1">
            <a:prstTxWarp prst="textNoShape">
              <a:avLst/>
            </a:prstTxWarp>
            <a:noAutofit/>
          </a:bodyPr>
          <a:lstStyle>
            <a:defPPr>
              <a:defRPr lang="en-US"/>
            </a:defPPr>
            <a:lvl1pPr marL="0" lvl="0" indent="0" algn="ctr" defTabSz="895350" eaLnBrk="1" hangingPunct="1">
              <a:buClr>
                <a:schemeClr val="lt1"/>
              </a:buClr>
              <a:defRPr sz="1000" b="1" baseline="0">
                <a:solidFill>
                  <a:schemeClr val="lt1"/>
                </a:solidFill>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0" marR="0" lvl="0" indent="0" algn="ctr" defTabSz="913526" rtl="0" eaLnBrk="1" fontAlgn="base" latinLnBrk="0" hangingPunct="1">
              <a:lnSpc>
                <a:spcPct val="100000"/>
              </a:lnSpc>
              <a:spcBef>
                <a:spcPct val="0"/>
              </a:spcBef>
              <a:spcAft>
                <a:spcPct val="0"/>
              </a:spcAft>
              <a:buClr>
                <a:srgbClr val="FFFFFF"/>
              </a:buClr>
              <a:buSzTx/>
              <a:buFontTx/>
              <a:buNone/>
              <a:tabLst/>
              <a:defRPr/>
            </a:pPr>
            <a:r>
              <a:rPr kumimoji="0" lang="nl-NL" sz="1600" b="1" i="0" u="none" strike="noStrike" kern="1200" cap="none" spc="0" normalizeH="0" baseline="0" noProof="0">
                <a:ln>
                  <a:noFill/>
                </a:ln>
                <a:solidFill>
                  <a:srgbClr val="FFFFFF"/>
                </a:solidFill>
                <a:effectLst/>
                <a:uLnTx/>
                <a:uFillTx/>
                <a:latin typeface="Arial"/>
                <a:ea typeface="Arial Unicode MS" pitchFamily="34" charset="-128"/>
                <a:cs typeface="Arial Unicode MS" pitchFamily="34" charset="-128"/>
              </a:rPr>
              <a:t>28%</a:t>
            </a:r>
          </a:p>
        </p:txBody>
      </p:sp>
      <p:sp>
        <p:nvSpPr>
          <p:cNvPr id="68" name="TextBox 29">
            <a:extLst>
              <a:ext uri="{FF2B5EF4-FFF2-40B4-BE49-F238E27FC236}">
                <a16:creationId xmlns:a16="http://schemas.microsoft.com/office/drawing/2014/main" id="{931EE6C0-0457-4664-9113-76C179B86CFF}"/>
              </a:ext>
            </a:extLst>
          </p:cNvPr>
          <p:cNvSpPr txBox="1">
            <a:spLocks/>
          </p:cNvSpPr>
          <p:nvPr>
            <p:custDataLst>
              <p:tags r:id="rId9"/>
            </p:custDataLst>
          </p:nvPr>
        </p:nvSpPr>
        <p:spPr>
          <a:xfrm>
            <a:off x="9648461" y="5399541"/>
            <a:ext cx="792677" cy="420390"/>
          </a:xfrm>
          <a:prstGeom prst="ellipse">
            <a:avLst/>
          </a:prstGeom>
          <a:solidFill>
            <a:schemeClr val="accent4"/>
          </a:solidFill>
          <a:ln w="9525">
            <a:noFill/>
            <a:miter lim="800000"/>
            <a:headEnd/>
            <a:tailEnd/>
          </a:ln>
          <a:effectLst/>
        </p:spPr>
        <p:txBody>
          <a:bodyPr vert="horz" wrap="square" lIns="3810" tIns="0" rIns="3810" bIns="0" numCol="1" anchor="ctr" anchorCtr="1" compatLnSpc="1">
            <a:prstTxWarp prst="textNoShape">
              <a:avLst/>
            </a:prstTxWarp>
            <a:noAutofit/>
          </a:bodyPr>
          <a:lstStyle>
            <a:defPPr>
              <a:defRPr lang="en-US"/>
            </a:defPPr>
            <a:lvl1pPr marL="0" lvl="0" indent="0" algn="ctr" defTabSz="895350" eaLnBrk="1" hangingPunct="1">
              <a:buClr>
                <a:schemeClr val="lt1"/>
              </a:buClr>
              <a:defRPr sz="1000" b="1" baseline="0">
                <a:solidFill>
                  <a:schemeClr val="lt1"/>
                </a:solidFill>
                <a:latin typeface="+mn-lt"/>
                <a:ea typeface="Arial Unicode MS" pitchFamily="34" charset="-128"/>
                <a:cs typeface="Arial Unicode MS" pitchFamily="34" charset="-128"/>
              </a:defRPr>
            </a:lvl1pPr>
            <a:lvl2pPr marL="193675" lvl="1" indent="-192088" defTabSz="895350" eaLnBrk="1" hangingPunct="1">
              <a:buClr>
                <a:schemeClr val="tx2"/>
              </a:buClr>
              <a:buSzPct val="125000"/>
              <a:buFont typeface="Arial" charset="0"/>
              <a:buChar char="▪"/>
              <a:defRPr baseline="0">
                <a:latin typeface="+mn-lt"/>
                <a:ea typeface="Arial Unicode MS" pitchFamily="34" charset="-128"/>
                <a:cs typeface="Arial Unicode MS" pitchFamily="34" charset="-128"/>
              </a:defRPr>
            </a:lvl2pPr>
            <a:lvl3pPr marL="457200" lvl="2" indent="-261938" defTabSz="895350" eaLnBrk="1" hangingPunct="1">
              <a:buClr>
                <a:schemeClr val="tx2"/>
              </a:buClr>
              <a:buSzPct val="120000"/>
              <a:buFont typeface="Arial" charset="0"/>
              <a:buChar char="–"/>
              <a:defRPr baseline="0">
                <a:latin typeface="+mn-lt"/>
                <a:ea typeface="Arial Unicode MS" pitchFamily="34" charset="-128"/>
                <a:cs typeface="Arial Unicode MS" pitchFamily="34" charset="-128"/>
              </a:defRPr>
            </a:lvl3pPr>
            <a:lvl4pPr marL="614363" lvl="3" indent="-155575" defTabSz="895350" eaLnBrk="1" hangingPunct="1">
              <a:buClr>
                <a:schemeClr val="tx2"/>
              </a:buClr>
              <a:buSzPct val="120000"/>
              <a:buFont typeface="Arial" charset="0"/>
              <a:buChar char="▫"/>
              <a:defRPr baseline="0">
                <a:latin typeface="+mn-lt"/>
                <a:ea typeface="Arial Unicode MS" pitchFamily="34" charset="-128"/>
                <a:cs typeface="Arial Unicode MS" pitchFamily="34" charset="-128"/>
              </a:defRPr>
            </a:lvl4pPr>
            <a:lvl5pPr marL="749808" lvl="4" indent="-130175" defTabSz="895350" eaLnBrk="1" hangingPunct="1">
              <a:buClr>
                <a:schemeClr val="tx2"/>
              </a:buClr>
              <a:buSzPct val="89000"/>
              <a:buFont typeface="Arial" charset="0"/>
              <a:buChar char="-"/>
              <a:defRPr baseline="0">
                <a:latin typeface="+mn-lt"/>
                <a:ea typeface="Arial Unicode MS" pitchFamily="34" charset="-128"/>
                <a:cs typeface="Arial Unicode MS" pitchFamily="34" charset="-128"/>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marL="0" marR="0" lvl="0" indent="0" algn="ctr" defTabSz="913526" rtl="0" eaLnBrk="1" fontAlgn="base" latinLnBrk="0" hangingPunct="1">
              <a:lnSpc>
                <a:spcPct val="100000"/>
              </a:lnSpc>
              <a:spcBef>
                <a:spcPct val="0"/>
              </a:spcBef>
              <a:spcAft>
                <a:spcPct val="0"/>
              </a:spcAft>
              <a:buClr>
                <a:srgbClr val="FFFFFF"/>
              </a:buClr>
              <a:buSzTx/>
              <a:buFontTx/>
              <a:buNone/>
              <a:tabLst/>
              <a:defRPr/>
            </a:pPr>
            <a:r>
              <a:rPr kumimoji="0" lang="nl-NL" sz="1600" b="1" i="0" u="none" strike="noStrike" kern="1200" cap="none" spc="0" normalizeH="0" baseline="0" noProof="0">
                <a:ln>
                  <a:noFill/>
                </a:ln>
                <a:solidFill>
                  <a:srgbClr val="FFFFFF"/>
                </a:solidFill>
                <a:effectLst/>
                <a:uLnTx/>
                <a:uFillTx/>
                <a:latin typeface="Arial"/>
                <a:ea typeface="Arial Unicode MS" pitchFamily="34" charset="-128"/>
                <a:cs typeface="Arial Unicode MS" pitchFamily="34" charset="-128"/>
              </a:rPr>
              <a:t>18%</a:t>
            </a:r>
          </a:p>
        </p:txBody>
      </p:sp>
      <p:grpSp>
        <p:nvGrpSpPr>
          <p:cNvPr id="22" name="Group 29">
            <a:extLst>
              <a:ext uri="{FF2B5EF4-FFF2-40B4-BE49-F238E27FC236}">
                <a16:creationId xmlns:a16="http://schemas.microsoft.com/office/drawing/2014/main" id="{9D943CA4-A970-4FF2-9A39-A9525688BA28}"/>
              </a:ext>
            </a:extLst>
          </p:cNvPr>
          <p:cNvGrpSpPr>
            <a:grpSpLocks/>
          </p:cNvGrpSpPr>
          <p:nvPr/>
        </p:nvGrpSpPr>
        <p:grpSpPr>
          <a:xfrm>
            <a:off x="1065480" y="1761030"/>
            <a:ext cx="7200000" cy="264694"/>
            <a:chOff x="554736" y="1529992"/>
            <a:chExt cx="5697883" cy="55922"/>
          </a:xfrm>
        </p:grpSpPr>
        <p:sp>
          <p:nvSpPr>
            <p:cNvPr id="23" name="ACET">
              <a:extLst>
                <a:ext uri="{FF2B5EF4-FFF2-40B4-BE49-F238E27FC236}">
                  <a16:creationId xmlns:a16="http://schemas.microsoft.com/office/drawing/2014/main" id="{5D999B67-6789-47B1-9DB6-CFB3FF9924B6}"/>
                </a:ext>
              </a:extLst>
            </p:cNvPr>
            <p:cNvSpPr>
              <a:spLocks noChangeArrowheads="1"/>
            </p:cNvSpPr>
            <p:nvPr/>
          </p:nvSpPr>
          <p:spPr bwMode="gray">
            <a:xfrm>
              <a:off x="554736" y="1529992"/>
              <a:ext cx="5697883" cy="55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18285"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600" b="1" i="0" u="none" strike="noStrike" kern="1200" cap="none" spc="0" normalizeH="0" baseline="0" noProof="0">
                  <a:ln>
                    <a:noFill/>
                  </a:ln>
                  <a:solidFill>
                    <a:srgbClr val="005777"/>
                  </a:solidFill>
                  <a:effectLst/>
                  <a:uLnTx/>
                  <a:uFillTx/>
                  <a:latin typeface="Arial"/>
                  <a:ea typeface="ＭＳ Ｐゴシック"/>
                  <a:cs typeface="+mn-cs"/>
                </a:rPr>
                <a:t>Redenen om mogelijk meer te gaan werken</a:t>
              </a:r>
            </a:p>
          </p:txBody>
        </p:sp>
        <p:cxnSp>
          <p:nvCxnSpPr>
            <p:cNvPr id="24" name="AutoShape 249">
              <a:extLst>
                <a:ext uri="{FF2B5EF4-FFF2-40B4-BE49-F238E27FC236}">
                  <a16:creationId xmlns:a16="http://schemas.microsoft.com/office/drawing/2014/main" id="{8977C44E-F034-4460-B55F-4B0C20ECBD16}"/>
                </a:ext>
              </a:extLst>
            </p:cNvPr>
            <p:cNvCxnSpPr>
              <a:cxnSpLocks noChangeShapeType="1"/>
            </p:cNvCxnSpPr>
            <p:nvPr/>
          </p:nvCxnSpPr>
          <p:spPr bwMode="gray">
            <a:xfrm>
              <a:off x="554736" y="1585914"/>
              <a:ext cx="5697883" cy="0"/>
            </a:xfrm>
            <a:prstGeom prst="straightConnector1">
              <a:avLst/>
            </a:prstGeom>
            <a:noFill/>
            <a:ln w="95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cxnSp>
        <p:nvCxnSpPr>
          <p:cNvPr id="28" name="AutoShape 249">
            <a:extLst>
              <a:ext uri="{FF2B5EF4-FFF2-40B4-BE49-F238E27FC236}">
                <a16:creationId xmlns:a16="http://schemas.microsoft.com/office/drawing/2014/main" id="{479EC1F9-3430-4107-916D-20051307CBD2}"/>
              </a:ext>
            </a:extLst>
          </p:cNvPr>
          <p:cNvCxnSpPr>
            <a:cxnSpLocks noChangeShapeType="1"/>
          </p:cNvCxnSpPr>
          <p:nvPr/>
        </p:nvCxnSpPr>
        <p:spPr bwMode="gray">
          <a:xfrm>
            <a:off x="8805855" y="-3894925"/>
            <a:ext cx="2077778" cy="0"/>
          </a:xfrm>
          <a:prstGeom prst="straightConnector1">
            <a:avLst/>
          </a:prstGeom>
          <a:noFill/>
          <a:ln w="95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9" name="Title 1">
            <a:extLst>
              <a:ext uri="{FF2B5EF4-FFF2-40B4-BE49-F238E27FC236}">
                <a16:creationId xmlns:a16="http://schemas.microsoft.com/office/drawing/2014/main" id="{C530B004-5DF2-4C37-B111-48284881709B}"/>
              </a:ext>
            </a:extLst>
          </p:cNvPr>
          <p:cNvSpPr>
            <a:spLocks noGrp="1"/>
          </p:cNvSpPr>
          <p:nvPr>
            <p:ph type="title"/>
          </p:nvPr>
        </p:nvSpPr>
        <p:spPr>
          <a:xfrm>
            <a:off x="597568" y="486665"/>
            <a:ext cx="11789582" cy="439639"/>
          </a:xfrm>
        </p:spPr>
        <p:txBody>
          <a:bodyPr anchor="t"/>
          <a:lstStyle/>
          <a:p>
            <a:r>
              <a:rPr lang="nl-NL" dirty="0"/>
              <a:t>Wat vinden mensen belangrijk als het gaat over een groter contract?</a:t>
            </a:r>
          </a:p>
        </p:txBody>
      </p:sp>
      <p:sp>
        <p:nvSpPr>
          <p:cNvPr id="26" name="5. Source">
            <a:extLst>
              <a:ext uri="{FF2B5EF4-FFF2-40B4-BE49-F238E27FC236}">
                <a16:creationId xmlns:a16="http://schemas.microsoft.com/office/drawing/2014/main" id="{1EE644BF-CEA5-4A26-AEC4-C6258CBC3C34}"/>
              </a:ext>
            </a:extLst>
          </p:cNvPr>
          <p:cNvSpPr>
            <a:spLocks noChangeArrowheads="1"/>
          </p:cNvSpPr>
          <p:nvPr/>
        </p:nvSpPr>
        <p:spPr bwMode="gray">
          <a:xfrm>
            <a:off x="554816" y="6538955"/>
            <a:ext cx="11082363" cy="144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nchorCtr="0">
            <a:spAutoFit/>
          </a:bodyPr>
          <a:lstStyle/>
          <a:p>
            <a:pPr marL="304768" lvl="0" indent="-304768" defTabSz="913332" fontAlgn="base">
              <a:spcBef>
                <a:spcPct val="0"/>
              </a:spcBef>
              <a:spcAft>
                <a:spcPct val="0"/>
              </a:spcAft>
              <a:tabLst>
                <a:tab pos="625082" algn="l"/>
              </a:tabLst>
              <a:defRPr/>
            </a:pPr>
            <a:r>
              <a:rPr lang="nl-NL" sz="918" dirty="0">
                <a:solidFill>
                  <a:srgbClr val="000000"/>
                </a:solidFill>
              </a:rPr>
              <a:t>Bron: Enquête xxx, Team analyse</a:t>
            </a:r>
          </a:p>
        </p:txBody>
      </p:sp>
      <p:cxnSp>
        <p:nvCxnSpPr>
          <p:cNvPr id="42" name="AutoShape 249">
            <a:extLst>
              <a:ext uri="{FF2B5EF4-FFF2-40B4-BE49-F238E27FC236}">
                <a16:creationId xmlns:a16="http://schemas.microsoft.com/office/drawing/2014/main" id="{C9F8FD6F-B96B-4D81-9BF5-3BD809303AC6}"/>
              </a:ext>
            </a:extLst>
          </p:cNvPr>
          <p:cNvCxnSpPr>
            <a:cxnSpLocks noChangeShapeType="1"/>
          </p:cNvCxnSpPr>
          <p:nvPr/>
        </p:nvCxnSpPr>
        <p:spPr bwMode="gray">
          <a:xfrm>
            <a:off x="8706101" y="2025704"/>
            <a:ext cx="2520000" cy="0"/>
          </a:xfrm>
          <a:prstGeom prst="straightConnector1">
            <a:avLst/>
          </a:prstGeom>
          <a:noFill/>
          <a:ln w="95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43" name="Group 50">
            <a:extLst>
              <a:ext uri="{FF2B5EF4-FFF2-40B4-BE49-F238E27FC236}">
                <a16:creationId xmlns:a16="http://schemas.microsoft.com/office/drawing/2014/main" id="{D0B88778-9311-4A98-8CE9-83F147D2AA45}"/>
              </a:ext>
            </a:extLst>
          </p:cNvPr>
          <p:cNvGrpSpPr>
            <a:grpSpLocks/>
          </p:cNvGrpSpPr>
          <p:nvPr/>
        </p:nvGrpSpPr>
        <p:grpSpPr>
          <a:xfrm>
            <a:off x="8617167" y="1522596"/>
            <a:ext cx="2608934" cy="510908"/>
            <a:chOff x="-5654" y="1479622"/>
            <a:chExt cx="7748349" cy="107940"/>
          </a:xfrm>
        </p:grpSpPr>
        <p:sp>
          <p:nvSpPr>
            <p:cNvPr id="44" name="ACET">
              <a:extLst>
                <a:ext uri="{FF2B5EF4-FFF2-40B4-BE49-F238E27FC236}">
                  <a16:creationId xmlns:a16="http://schemas.microsoft.com/office/drawing/2014/main" id="{4C5CFE78-DE25-4E7D-AD46-584C55507D71}"/>
                </a:ext>
              </a:extLst>
            </p:cNvPr>
            <p:cNvSpPr>
              <a:spLocks noChangeArrowheads="1"/>
            </p:cNvSpPr>
            <p:nvPr/>
          </p:nvSpPr>
          <p:spPr bwMode="gray">
            <a:xfrm>
              <a:off x="-5654" y="1479622"/>
              <a:ext cx="7252813" cy="1079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18285"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5777"/>
                  </a:solidFill>
                  <a:effectLst/>
                  <a:uLnTx/>
                  <a:uFillTx/>
                  <a:latin typeface="Arial"/>
                  <a:ea typeface="ＭＳ Ｐゴシック"/>
                  <a:cs typeface="+mn-cs"/>
                </a:rPr>
                <a:t>% </a:t>
              </a:r>
              <a:r>
                <a:rPr kumimoji="0" lang="en-US" sz="1600" b="1" i="0" u="none" strike="noStrike" kern="1200" cap="none" spc="0" normalizeH="0" baseline="0" noProof="0" err="1">
                  <a:ln>
                    <a:noFill/>
                  </a:ln>
                  <a:solidFill>
                    <a:srgbClr val="005777"/>
                  </a:solidFill>
                  <a:effectLst/>
                  <a:uLnTx/>
                  <a:uFillTx/>
                  <a:latin typeface="Arial"/>
                  <a:ea typeface="ＭＳ Ｐゴシック"/>
                  <a:cs typeface="+mn-cs"/>
                </a:rPr>
                <a:t>medewerkers</a:t>
              </a:r>
              <a:r>
                <a:rPr kumimoji="0" lang="en-US" sz="1600" b="1" i="0" u="none" strike="noStrike" kern="1200" cap="none" spc="0" normalizeH="0" baseline="0" noProof="0">
                  <a:ln>
                    <a:noFill/>
                  </a:ln>
                  <a:solidFill>
                    <a:srgbClr val="005777"/>
                  </a:solidFill>
                  <a:effectLst/>
                  <a:uLnTx/>
                  <a:uFillTx/>
                  <a:latin typeface="Arial"/>
                  <a:ea typeface="ＭＳ Ｐゴシック"/>
                  <a:cs typeface="+mn-cs"/>
                </a:rPr>
                <a:t> </a:t>
              </a:r>
              <a:r>
                <a:rPr kumimoji="0" lang="en-US" sz="1600" b="1" i="0" u="none" strike="noStrike" kern="1200" cap="none" spc="0" normalizeH="0" baseline="0" noProof="0" err="1">
                  <a:ln>
                    <a:noFill/>
                  </a:ln>
                  <a:solidFill>
                    <a:srgbClr val="005777"/>
                  </a:solidFill>
                  <a:effectLst/>
                  <a:uLnTx/>
                  <a:uFillTx/>
                  <a:latin typeface="Arial"/>
                  <a:ea typeface="ＭＳ Ｐゴシック"/>
                  <a:cs typeface="+mn-cs"/>
                </a:rPr>
                <a:t>dat</a:t>
              </a:r>
              <a:r>
                <a:rPr kumimoji="0" lang="en-US" sz="1600" b="1" i="0" u="none" strike="noStrike" kern="1200" cap="none" spc="0" normalizeH="0" baseline="0" noProof="0">
                  <a:ln>
                    <a:noFill/>
                  </a:ln>
                  <a:solidFill>
                    <a:srgbClr val="005777"/>
                  </a:solidFill>
                  <a:effectLst/>
                  <a:uLnTx/>
                  <a:uFillTx/>
                  <a:latin typeface="Arial"/>
                  <a:ea typeface="ＭＳ Ｐゴシック"/>
                  <a:cs typeface="+mn-cs"/>
                </a:rPr>
                <a:t> </a:t>
              </a:r>
              <a:r>
                <a:rPr kumimoji="0" lang="en-US" sz="1600" b="1" i="0" u="none" strike="noStrike" kern="1200" cap="none" spc="0" normalizeH="0" baseline="0" noProof="0" err="1">
                  <a:ln>
                    <a:noFill/>
                  </a:ln>
                  <a:solidFill>
                    <a:srgbClr val="005777"/>
                  </a:solidFill>
                  <a:effectLst/>
                  <a:uLnTx/>
                  <a:uFillTx/>
                  <a:latin typeface="Arial"/>
                  <a:ea typeface="ＭＳ Ｐゴシック"/>
                  <a:cs typeface="+mn-cs"/>
                </a:rPr>
                <a:t>deze</a:t>
              </a:r>
              <a:r>
                <a:rPr kumimoji="0" lang="en-US" sz="1600" b="1" i="0" u="none" strike="noStrike" kern="1200" cap="none" spc="0" normalizeH="0" baseline="0" noProof="0">
                  <a:ln>
                    <a:noFill/>
                  </a:ln>
                  <a:solidFill>
                    <a:srgbClr val="005777"/>
                  </a:solidFill>
                  <a:effectLst/>
                  <a:uLnTx/>
                  <a:uFillTx/>
                  <a:latin typeface="Arial"/>
                  <a:ea typeface="ＭＳ Ｐゴシック"/>
                  <a:cs typeface="+mn-cs"/>
                </a:rPr>
                <a:t> </a:t>
              </a:r>
              <a:r>
                <a:rPr kumimoji="0" lang="en-US" sz="1600" b="1" i="0" u="none" strike="noStrike" kern="1200" cap="none" spc="0" normalizeH="0" baseline="0" noProof="0" err="1">
                  <a:ln>
                    <a:noFill/>
                  </a:ln>
                  <a:solidFill>
                    <a:srgbClr val="005777"/>
                  </a:solidFill>
                  <a:effectLst/>
                  <a:uLnTx/>
                  <a:uFillTx/>
                  <a:latin typeface="Arial"/>
                  <a:ea typeface="ＭＳ Ｐゴシック"/>
                  <a:cs typeface="+mn-cs"/>
                </a:rPr>
                <a:t>reden</a:t>
              </a:r>
              <a:r>
                <a:rPr kumimoji="0" lang="en-US" sz="1600" b="1" i="0" u="none" strike="noStrike" kern="1200" cap="none" spc="0" normalizeH="0" baseline="0" noProof="0">
                  <a:ln>
                    <a:noFill/>
                  </a:ln>
                  <a:solidFill>
                    <a:srgbClr val="005777"/>
                  </a:solidFill>
                  <a:effectLst/>
                  <a:uLnTx/>
                  <a:uFillTx/>
                  <a:latin typeface="Arial"/>
                  <a:ea typeface="ＭＳ Ｐゴシック"/>
                  <a:cs typeface="+mn-cs"/>
                </a:rPr>
                <a:t> in top 3 </a:t>
              </a:r>
              <a:r>
                <a:rPr kumimoji="0" lang="en-US" sz="1600" b="1" i="0" u="none" strike="noStrike" kern="1200" cap="none" spc="0" normalizeH="0" baseline="0" noProof="0" err="1">
                  <a:ln>
                    <a:noFill/>
                  </a:ln>
                  <a:solidFill>
                    <a:srgbClr val="005777"/>
                  </a:solidFill>
                  <a:effectLst/>
                  <a:uLnTx/>
                  <a:uFillTx/>
                  <a:latin typeface="Arial"/>
                  <a:ea typeface="ＭＳ Ｐゴシック"/>
                  <a:cs typeface="+mn-cs"/>
                </a:rPr>
                <a:t>noemt</a:t>
              </a:r>
              <a:endParaRPr kumimoji="0" lang="nl-NL" sz="1600" b="1" i="0" u="none" strike="noStrike" kern="1200" cap="none" spc="0" normalizeH="0" baseline="0" noProof="0">
                <a:ln>
                  <a:noFill/>
                </a:ln>
                <a:solidFill>
                  <a:srgbClr val="005777"/>
                </a:solidFill>
                <a:effectLst/>
                <a:uLnTx/>
                <a:uFillTx/>
                <a:latin typeface="Arial"/>
                <a:ea typeface="ＭＳ Ｐゴシック"/>
                <a:cs typeface="+mn-cs"/>
              </a:endParaRPr>
            </a:p>
          </p:txBody>
        </p:sp>
        <p:cxnSp>
          <p:nvCxnSpPr>
            <p:cNvPr id="45" name="AutoShape 249">
              <a:extLst>
                <a:ext uri="{FF2B5EF4-FFF2-40B4-BE49-F238E27FC236}">
                  <a16:creationId xmlns:a16="http://schemas.microsoft.com/office/drawing/2014/main" id="{910528A5-8713-48F6-89A5-A469B01E63EC}"/>
                </a:ext>
              </a:extLst>
            </p:cNvPr>
            <p:cNvCxnSpPr>
              <a:cxnSpLocks noChangeShapeType="1"/>
            </p:cNvCxnSpPr>
            <p:nvPr/>
          </p:nvCxnSpPr>
          <p:spPr bwMode="gray">
            <a:xfrm>
              <a:off x="258474" y="1585914"/>
              <a:ext cx="7484221" cy="0"/>
            </a:xfrm>
            <a:prstGeom prst="straightConnector1">
              <a:avLst/>
            </a:prstGeom>
            <a:noFill/>
            <a:ln w="9525">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Tree>
    <p:extLst>
      <p:ext uri="{BB962C8B-B14F-4D97-AF65-F5344CB8AC3E}">
        <p14:creationId xmlns:p14="http://schemas.microsoft.com/office/powerpoint/2010/main" val="5472195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7172929-70DA-43E5-B247-A557BA37D429}"/>
              </a:ext>
            </a:extLst>
          </p:cNvPr>
          <p:cNvSpPr>
            <a:spLocks noGrp="1"/>
          </p:cNvSpPr>
          <p:nvPr>
            <p:ph type="title"/>
          </p:nvPr>
        </p:nvSpPr>
        <p:spPr/>
        <p:txBody>
          <a:bodyPr/>
          <a:lstStyle/>
          <a:p>
            <a:br>
              <a:rPr lang="nl-NL" dirty="0"/>
            </a:br>
            <a:r>
              <a:rPr lang="nl-NL" dirty="0"/>
              <a:t>De enquête binnen [instelling] liet een aantal interessante dingen zien</a:t>
            </a:r>
            <a:br>
              <a:rPr lang="nl-NL" dirty="0"/>
            </a:br>
            <a:endParaRPr lang="nl-NL" dirty="0"/>
          </a:p>
        </p:txBody>
      </p:sp>
      <p:sp>
        <p:nvSpPr>
          <p:cNvPr id="4" name="Rectangle 94">
            <a:extLst>
              <a:ext uri="{FF2B5EF4-FFF2-40B4-BE49-F238E27FC236}">
                <a16:creationId xmlns:a16="http://schemas.microsoft.com/office/drawing/2014/main" id="{7B22BB60-8E2A-438A-A639-F6ABAFF98E0D}"/>
              </a:ext>
            </a:extLst>
          </p:cNvPr>
          <p:cNvSpPr>
            <a:spLocks/>
          </p:cNvSpPr>
          <p:nvPr/>
        </p:nvSpPr>
        <p:spPr>
          <a:xfrm>
            <a:off x="393719" y="1743072"/>
            <a:ext cx="11185287" cy="1266876"/>
          </a:xfrm>
          <a:prstGeom prst="rect">
            <a:avLst/>
          </a:prstGeom>
          <a:solidFill>
            <a:schemeClr val="bg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defTabSz="914393"/>
            <a:r>
              <a:rPr lang="nl-NL" sz="1837" b="1">
                <a:solidFill>
                  <a:schemeClr val="accent4"/>
                </a:solidFill>
                <a:ea typeface="+mj-ea"/>
                <a:cs typeface="+mj-cs"/>
                <a:sym typeface="+mj-lt"/>
              </a:rPr>
              <a:t>60% van medewerkers hoort nooit of zelden iets over contractvergroting; </a:t>
            </a:r>
          </a:p>
          <a:p>
            <a:pPr algn="ctr" defTabSz="914393"/>
            <a:r>
              <a:rPr lang="nl-NL" sz="1837" b="1">
                <a:solidFill>
                  <a:schemeClr val="accent4"/>
                </a:solidFill>
                <a:ea typeface="+mj-ea"/>
                <a:cs typeface="+mj-cs"/>
                <a:sym typeface="+mj-lt"/>
              </a:rPr>
              <a:t>40% weet niet/ denkt niet dat meer uren mogelijk zijn</a:t>
            </a:r>
          </a:p>
        </p:txBody>
      </p:sp>
      <p:sp>
        <p:nvSpPr>
          <p:cNvPr id="6" name="Rectangle 94">
            <a:extLst>
              <a:ext uri="{FF2B5EF4-FFF2-40B4-BE49-F238E27FC236}">
                <a16:creationId xmlns:a16="http://schemas.microsoft.com/office/drawing/2014/main" id="{52362771-6CFC-47C1-B54B-CD8CA419DCCF}"/>
              </a:ext>
            </a:extLst>
          </p:cNvPr>
          <p:cNvSpPr>
            <a:spLocks/>
          </p:cNvSpPr>
          <p:nvPr/>
        </p:nvSpPr>
        <p:spPr>
          <a:xfrm>
            <a:off x="393719" y="3311974"/>
            <a:ext cx="11203693" cy="1266875"/>
          </a:xfrm>
          <a:prstGeom prst="rect">
            <a:avLst/>
          </a:prstGeom>
          <a:solidFill>
            <a:schemeClr val="bg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defTabSz="914393"/>
            <a:endParaRPr lang="nl-NL" sz="1837" b="1">
              <a:solidFill>
                <a:schemeClr val="accent4"/>
              </a:solidFill>
              <a:ea typeface="+mj-ea"/>
              <a:cs typeface="+mj-cs"/>
              <a:sym typeface="+mj-lt"/>
            </a:endParaRPr>
          </a:p>
          <a:p>
            <a:pPr algn="ctr" defTabSz="914393"/>
            <a:r>
              <a:rPr lang="nl-NL" sz="1837" b="1">
                <a:solidFill>
                  <a:schemeClr val="accent4"/>
                </a:solidFill>
                <a:ea typeface="+mj-ea"/>
                <a:cs typeface="+mj-cs"/>
                <a:sym typeface="+mj-lt"/>
              </a:rPr>
              <a:t>1 op de 3 weet wat meer werken oplevert qua salaris, </a:t>
            </a:r>
          </a:p>
          <a:p>
            <a:pPr algn="ctr" defTabSz="914393"/>
            <a:r>
              <a:rPr lang="nl-NL" sz="1837" b="1">
                <a:solidFill>
                  <a:schemeClr val="accent4"/>
                </a:solidFill>
                <a:ea typeface="+mj-ea"/>
                <a:cs typeface="+mj-cs"/>
                <a:sym typeface="+mj-lt"/>
              </a:rPr>
              <a:t>1 op de 2 weet wat meer werken betekent voor je pensioen</a:t>
            </a:r>
          </a:p>
          <a:p>
            <a:pPr algn="ctr" defTabSz="914393"/>
            <a:r>
              <a:rPr lang="nl-NL" sz="1837" b="1">
                <a:solidFill>
                  <a:schemeClr val="accent4"/>
                </a:solidFill>
                <a:ea typeface="+mj-ea"/>
                <a:cs typeface="+mj-cs"/>
                <a:sym typeface="+mj-lt"/>
              </a:rPr>
              <a:t>1 op de 5 denkt er financieel niet op vooruit te gaan, of mogelijk achteruit </a:t>
            </a:r>
          </a:p>
          <a:p>
            <a:pPr algn="ctr" defTabSz="914393"/>
            <a:endParaRPr lang="nl-NL" sz="1837" b="1">
              <a:solidFill>
                <a:schemeClr val="accent4"/>
              </a:solidFill>
              <a:ea typeface="+mj-ea"/>
              <a:cs typeface="+mj-cs"/>
              <a:sym typeface="+mj-lt"/>
            </a:endParaRPr>
          </a:p>
        </p:txBody>
      </p:sp>
      <p:sp>
        <p:nvSpPr>
          <p:cNvPr id="12" name="TextBox 16">
            <a:extLst>
              <a:ext uri="{FF2B5EF4-FFF2-40B4-BE49-F238E27FC236}">
                <a16:creationId xmlns:a16="http://schemas.microsoft.com/office/drawing/2014/main" id="{2679438A-F3B0-43BC-BA24-F3C5848CA811}"/>
              </a:ext>
            </a:extLst>
          </p:cNvPr>
          <p:cNvSpPr txBox="1">
            <a:spLocks/>
          </p:cNvSpPr>
          <p:nvPr/>
        </p:nvSpPr>
        <p:spPr>
          <a:xfrm>
            <a:off x="393719" y="4880874"/>
            <a:ext cx="11185287" cy="1133105"/>
          </a:xfrm>
          <a:prstGeom prst="rect">
            <a:avLst/>
          </a:prstGeom>
          <a:solidFill>
            <a:schemeClr val="bg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defPPr>
              <a:defRPr lang="en-US"/>
            </a:defPPr>
            <a:lvl1pPr algn="ctr" defTabSz="896200">
              <a:defRPr b="1">
                <a:solidFill>
                  <a:schemeClr val="bg1"/>
                </a:solidFill>
                <a:latin typeface="+mn-lt"/>
                <a:ea typeface="+mj-ea"/>
                <a:cs typeface="+mj-cs"/>
              </a:defRPr>
            </a:lvl1pPr>
            <a:lvl2pPr>
              <a:defRPr>
                <a:solidFill>
                  <a:schemeClr val="lt1"/>
                </a:solidFill>
                <a:latin typeface="+mn-lt"/>
              </a:defRPr>
            </a:lvl2pPr>
            <a:lvl3pPr>
              <a:defRPr>
                <a:solidFill>
                  <a:schemeClr val="lt1"/>
                </a:solidFill>
                <a:latin typeface="+mn-lt"/>
              </a:defRPr>
            </a:lvl3pPr>
            <a:lvl4pPr>
              <a:defRPr>
                <a:solidFill>
                  <a:schemeClr val="lt1"/>
                </a:solidFill>
                <a:latin typeface="+mn-lt"/>
              </a:defRPr>
            </a:lvl4pPr>
            <a:lvl5pPr>
              <a:defRPr>
                <a:solidFill>
                  <a:schemeClr val="lt1"/>
                </a:solidFill>
                <a:latin typeface="+mn-lt"/>
              </a:defRPr>
            </a:lvl5pPr>
            <a:lvl6pPr>
              <a:defRPr>
                <a:solidFill>
                  <a:schemeClr val="lt1"/>
                </a:solidFill>
                <a:latin typeface="+mn-lt"/>
              </a:defRPr>
            </a:lvl6pPr>
            <a:lvl7pPr>
              <a:defRPr>
                <a:solidFill>
                  <a:schemeClr val="lt1"/>
                </a:solidFill>
                <a:latin typeface="+mn-lt"/>
              </a:defRPr>
            </a:lvl7pPr>
            <a:lvl8pPr>
              <a:defRPr>
                <a:solidFill>
                  <a:schemeClr val="lt1"/>
                </a:solidFill>
                <a:latin typeface="+mn-lt"/>
              </a:defRPr>
            </a:lvl8pPr>
            <a:lvl9pPr>
              <a:defRPr>
                <a:solidFill>
                  <a:schemeClr val="lt1"/>
                </a:solidFill>
                <a:latin typeface="+mn-lt"/>
              </a:defRPr>
            </a:lvl9pPr>
          </a:lstStyle>
          <a:p>
            <a:endParaRPr lang="nl-NL" sz="1837">
              <a:solidFill>
                <a:schemeClr val="accent4"/>
              </a:solidFill>
            </a:endParaRPr>
          </a:p>
          <a:p>
            <a:r>
              <a:rPr lang="nl-NL" sz="1837">
                <a:solidFill>
                  <a:schemeClr val="accent4"/>
                </a:solidFill>
              </a:rPr>
              <a:t>~50% vindt dat levenspartners de zorg voor kinderen gelijk moeten verdelen; </a:t>
            </a:r>
          </a:p>
          <a:p>
            <a:r>
              <a:rPr lang="nl-NL" sz="1837">
                <a:solidFill>
                  <a:schemeClr val="accent4"/>
                </a:solidFill>
              </a:rPr>
              <a:t>~20% vindt dat levenspartners huishoudelijke taken gelijk moeten verdelen  </a:t>
            </a:r>
          </a:p>
          <a:p>
            <a:r>
              <a:rPr lang="nl-NL" sz="1837">
                <a:solidFill>
                  <a:schemeClr val="accent4"/>
                </a:solidFill>
              </a:rPr>
              <a:t>  </a:t>
            </a:r>
          </a:p>
        </p:txBody>
      </p:sp>
    </p:spTree>
    <p:extLst>
      <p:ext uri="{BB962C8B-B14F-4D97-AF65-F5344CB8AC3E}">
        <p14:creationId xmlns:p14="http://schemas.microsoft.com/office/powerpoint/2010/main" val="11882485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DFB48969-F6E9-48AB-B865-73D631630220}"/>
              </a:ext>
            </a:extLst>
          </p:cNvPr>
          <p:cNvSpPr/>
          <p:nvPr/>
        </p:nvSpPr>
        <p:spPr>
          <a:xfrm>
            <a:off x="3565770" y="2017263"/>
            <a:ext cx="7903228" cy="3017277"/>
          </a:xfrm>
          <a:prstGeom prst="rect">
            <a:avLst/>
          </a:prstGeom>
          <a:solidFill>
            <a:schemeClr val="bg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2400">
              <a:solidFill>
                <a:schemeClr val="tx1"/>
              </a:solidFill>
            </a:endParaRPr>
          </a:p>
        </p:txBody>
      </p:sp>
      <p:sp>
        <p:nvSpPr>
          <p:cNvPr id="2" name="Titel 1">
            <a:extLst>
              <a:ext uri="{FF2B5EF4-FFF2-40B4-BE49-F238E27FC236}">
                <a16:creationId xmlns:a16="http://schemas.microsoft.com/office/drawing/2014/main" id="{C4EECEAC-13B7-4BF2-A616-9D33611EC572}"/>
              </a:ext>
            </a:extLst>
          </p:cNvPr>
          <p:cNvSpPr>
            <a:spLocks noGrp="1"/>
          </p:cNvSpPr>
          <p:nvPr>
            <p:ph type="title"/>
          </p:nvPr>
        </p:nvSpPr>
        <p:spPr/>
        <p:txBody>
          <a:bodyPr/>
          <a:lstStyle/>
          <a:p>
            <a:r>
              <a:rPr lang="nl-NL"/>
              <a:t>Wat willen we vandaag doen?</a:t>
            </a:r>
          </a:p>
        </p:txBody>
      </p:sp>
      <p:sp>
        <p:nvSpPr>
          <p:cNvPr id="3" name="Tekstvak 2">
            <a:extLst>
              <a:ext uri="{FF2B5EF4-FFF2-40B4-BE49-F238E27FC236}">
                <a16:creationId xmlns:a16="http://schemas.microsoft.com/office/drawing/2014/main" id="{D5DC107F-CD54-417B-950F-42EF4BEB9297}"/>
              </a:ext>
            </a:extLst>
          </p:cNvPr>
          <p:cNvSpPr txBox="1"/>
          <p:nvPr/>
        </p:nvSpPr>
        <p:spPr>
          <a:xfrm>
            <a:off x="3842861" y="4382287"/>
            <a:ext cx="7455573" cy="899170"/>
          </a:xfrm>
          <a:prstGeom prst="rect">
            <a:avLst/>
          </a:prstGeom>
          <a:noFill/>
          <a:ln w="19050">
            <a:noFill/>
            <a:miter lim="800000"/>
            <a:headEnd/>
            <a:tailEnd/>
          </a:ln>
          <a:effectLst/>
        </p:spPr>
        <p:txBody>
          <a:bodyPr vert="horz" wrap="square" lIns="143998" tIns="72007" rIns="72007" bIns="72007" numCol="1" rtlCol="0" anchor="ctr" anchorCtr="0" compatLnSpc="1">
            <a:prstTxWarp prst="textNoShape">
              <a:avLst/>
            </a:prstTxWarp>
            <a:noAutofit/>
          </a:bodyPr>
          <a:lstStyle/>
          <a:p>
            <a:pPr>
              <a:spcBef>
                <a:spcPts val="300"/>
              </a:spcBef>
            </a:pPr>
            <a:r>
              <a:rPr lang="nl-NL" sz="2400"/>
              <a:t>Een </a:t>
            </a:r>
            <a:r>
              <a:rPr lang="nl-NL" sz="2400" u="sng"/>
              <a:t>open</a:t>
            </a:r>
            <a:r>
              <a:rPr lang="nl-NL" sz="2400"/>
              <a:t> gesprek met elkaar voeren over het thema  Contractuitbreiding</a:t>
            </a:r>
          </a:p>
          <a:p>
            <a:pPr>
              <a:spcBef>
                <a:spcPts val="300"/>
              </a:spcBef>
            </a:pPr>
            <a:endParaRPr lang="nl-NL" sz="2400"/>
          </a:p>
          <a:p>
            <a:pPr marL="342900" indent="-342900">
              <a:spcBef>
                <a:spcPts val="300"/>
              </a:spcBef>
              <a:buFont typeface="Wingdings" panose="05000000000000000000" pitchFamily="2" charset="2"/>
              <a:buChar char="§"/>
            </a:pPr>
            <a:r>
              <a:rPr lang="nl-NL" sz="2400"/>
              <a:t>Wat vind je ervan? </a:t>
            </a:r>
          </a:p>
          <a:p>
            <a:pPr marL="342900" indent="-342900">
              <a:spcBef>
                <a:spcPts val="300"/>
              </a:spcBef>
              <a:buFont typeface="Wingdings" panose="05000000000000000000" pitchFamily="2" charset="2"/>
              <a:buChar char="§"/>
            </a:pPr>
            <a:r>
              <a:rPr lang="nl-NL" sz="2400"/>
              <a:t>Waar zie je mogelijkheden? </a:t>
            </a:r>
          </a:p>
          <a:p>
            <a:pPr marL="342900" indent="-342900">
              <a:spcBef>
                <a:spcPts val="300"/>
              </a:spcBef>
              <a:buFont typeface="Wingdings" panose="05000000000000000000" pitchFamily="2" charset="2"/>
              <a:buChar char="§"/>
            </a:pPr>
            <a:r>
              <a:rPr lang="nl-NL" sz="2400"/>
              <a:t>Waar zitten je twijfels?</a:t>
            </a:r>
            <a:endParaRPr lang="nl-NL" sz="2400">
              <a:cs typeface="Arial"/>
            </a:endParaRPr>
          </a:p>
          <a:p>
            <a:pPr>
              <a:spcBef>
                <a:spcPts val="300"/>
              </a:spcBef>
            </a:pPr>
            <a:endParaRPr lang="nl-NL" sz="2400"/>
          </a:p>
          <a:p>
            <a:pPr>
              <a:spcBef>
                <a:spcPts val="300"/>
              </a:spcBef>
            </a:pPr>
            <a:endParaRPr lang="nl-NL" sz="2400"/>
          </a:p>
          <a:p>
            <a:pPr marL="342900" indent="-342900">
              <a:spcBef>
                <a:spcPts val="300"/>
              </a:spcBef>
              <a:buFont typeface="Wingdings" panose="05000000000000000000" pitchFamily="2" charset="2"/>
              <a:buChar char="§"/>
            </a:pPr>
            <a:endParaRPr lang="nl-NL" sz="2400"/>
          </a:p>
          <a:p>
            <a:pPr>
              <a:spcBef>
                <a:spcPts val="300"/>
              </a:spcBef>
            </a:pPr>
            <a:endParaRPr lang="nl-NL" sz="2400"/>
          </a:p>
          <a:p>
            <a:pPr marL="291465" indent="-291465">
              <a:spcBef>
                <a:spcPts val="300"/>
              </a:spcBef>
              <a:buFont typeface="Wingdings" panose="05000000000000000000" pitchFamily="2" charset="2"/>
              <a:buChar char="§"/>
            </a:pPr>
            <a:endParaRPr lang="nl-NL" sz="2400">
              <a:cs typeface="Arial"/>
            </a:endParaRPr>
          </a:p>
          <a:p>
            <a:pPr marL="291465" indent="-291465">
              <a:spcBef>
                <a:spcPts val="300"/>
              </a:spcBef>
              <a:buFont typeface="Wingdings" panose="05000000000000000000" pitchFamily="2" charset="2"/>
              <a:buChar char="§"/>
            </a:pPr>
            <a:endParaRPr lang="nl-NL" sz="2400">
              <a:cs typeface="Arial"/>
            </a:endParaRPr>
          </a:p>
        </p:txBody>
      </p:sp>
      <p:pic>
        <p:nvPicPr>
          <p:cNvPr id="4" name="Picture 106">
            <a:extLst>
              <a:ext uri="{FF2B5EF4-FFF2-40B4-BE49-F238E27FC236}">
                <a16:creationId xmlns:a16="http://schemas.microsoft.com/office/drawing/2014/main" id="{FCC0C775-893C-4A79-A6DD-C16422143E2B}"/>
              </a:ext>
            </a:extLst>
          </p:cNvPr>
          <p:cNvPicPr>
            <a:picLocks noChangeAspect="1"/>
          </p:cNvPicPr>
          <p:nvPr/>
        </p:nvPicPr>
        <p:blipFill>
          <a:blip r:embed="rId2"/>
          <a:stretch>
            <a:fillRect/>
          </a:stretch>
        </p:blipFill>
        <p:spPr>
          <a:xfrm>
            <a:off x="729982" y="1655028"/>
            <a:ext cx="2338800" cy="2921435"/>
          </a:xfrm>
          <a:prstGeom prst="rect">
            <a:avLst/>
          </a:prstGeom>
        </p:spPr>
      </p:pic>
    </p:spTree>
    <p:extLst>
      <p:ext uri="{BB962C8B-B14F-4D97-AF65-F5344CB8AC3E}">
        <p14:creationId xmlns:p14="http://schemas.microsoft.com/office/powerpoint/2010/main" val="21627979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BEF6F-5E06-954B-85FC-E45D7D57213E}"/>
              </a:ext>
            </a:extLst>
          </p:cNvPr>
          <p:cNvSpPr>
            <a:spLocks noGrp="1"/>
          </p:cNvSpPr>
          <p:nvPr>
            <p:ph type="title"/>
          </p:nvPr>
        </p:nvSpPr>
        <p:spPr/>
        <p:txBody>
          <a:bodyPr/>
          <a:lstStyle/>
          <a:p>
            <a:r>
              <a:rPr lang="en-US"/>
              <a:t>Agenda </a:t>
            </a:r>
            <a:r>
              <a:rPr lang="en-US" err="1"/>
              <a:t>voor</a:t>
            </a:r>
            <a:r>
              <a:rPr lang="en-US"/>
              <a:t> </a:t>
            </a:r>
            <a:r>
              <a:rPr lang="en-US" err="1"/>
              <a:t>vandaag</a:t>
            </a:r>
            <a:r>
              <a:rPr lang="en-US"/>
              <a:t> </a:t>
            </a:r>
          </a:p>
        </p:txBody>
      </p:sp>
      <p:sp>
        <p:nvSpPr>
          <p:cNvPr id="5" name="Rectangle 100">
            <a:extLst>
              <a:ext uri="{FF2B5EF4-FFF2-40B4-BE49-F238E27FC236}">
                <a16:creationId xmlns:a16="http://schemas.microsoft.com/office/drawing/2014/main" id="{54459860-EA50-4A55-A26D-36BCF32630A8}"/>
              </a:ext>
            </a:extLst>
          </p:cNvPr>
          <p:cNvSpPr/>
          <p:nvPr/>
        </p:nvSpPr>
        <p:spPr>
          <a:xfrm>
            <a:off x="681766" y="1481363"/>
            <a:ext cx="11018398" cy="5047271"/>
          </a:xfrm>
          <a:prstGeom prst="rect">
            <a:avLst/>
          </a:prstGeom>
          <a:solidFill>
            <a:schemeClr val="bg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6" tIns="45718" rIns="91436" bIns="45718" numCol="1" spcCol="0" rtlCol="0" fromWordArt="0" anchor="ctr" anchorCtr="0" forceAA="0" compatLnSpc="1">
            <a:prstTxWarp prst="textNoShape">
              <a:avLst/>
            </a:prstTxWarp>
            <a:noAutofit/>
          </a:bodyPr>
          <a:lstStyle/>
          <a:p>
            <a:pPr marL="0" marR="0" lvl="0" indent="0" algn="ctr" defTabSz="932958" rtl="0" eaLnBrk="1" fontAlgn="auto" latinLnBrk="0" hangingPunct="1">
              <a:lnSpc>
                <a:spcPct val="100000"/>
              </a:lnSpc>
              <a:spcBef>
                <a:spcPts val="300"/>
              </a:spcBef>
              <a:spcAft>
                <a:spcPts val="300"/>
              </a:spcAft>
              <a:buClrTx/>
              <a:buSzTx/>
              <a:buFontTx/>
              <a:buNone/>
              <a:tabLst/>
              <a:defRPr/>
            </a:pPr>
            <a:endParaRPr kumimoji="0" lang="nl-NL" sz="1400" b="0" i="0" u="none" strike="noStrike" kern="1200" cap="none" spc="0" normalizeH="0" baseline="0" noProof="0">
              <a:ln>
                <a:noFill/>
              </a:ln>
              <a:solidFill>
                <a:srgbClr val="FFFFFF"/>
              </a:solidFill>
              <a:effectLst/>
              <a:uLnTx/>
              <a:uFillTx/>
              <a:latin typeface="Arial"/>
              <a:ea typeface="ＭＳ Ｐゴシック"/>
              <a:cs typeface="+mn-cs"/>
            </a:endParaRPr>
          </a:p>
        </p:txBody>
      </p:sp>
      <p:sp>
        <p:nvSpPr>
          <p:cNvPr id="3" name="TextBox 2">
            <a:extLst>
              <a:ext uri="{FF2B5EF4-FFF2-40B4-BE49-F238E27FC236}">
                <a16:creationId xmlns:a16="http://schemas.microsoft.com/office/drawing/2014/main" id="{453E31D6-9B5E-B246-83FA-CE5E54C7CA43}"/>
              </a:ext>
            </a:extLst>
          </p:cNvPr>
          <p:cNvSpPr txBox="1"/>
          <p:nvPr/>
        </p:nvSpPr>
        <p:spPr>
          <a:xfrm>
            <a:off x="1558900" y="1865487"/>
            <a:ext cx="9543769" cy="406265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spAutoFit/>
          </a:bodyPr>
          <a:lstStyle/>
          <a:p>
            <a:pPr marL="457200" indent="-457200">
              <a:buFont typeface="Wingdings" panose="05000000000000000000" pitchFamily="2" charset="2"/>
              <a:buChar char="§"/>
            </a:pPr>
            <a:r>
              <a:rPr lang="en-US" sz="2400"/>
              <a:t>Opening: </a:t>
            </a:r>
            <a:r>
              <a:rPr lang="en-US" sz="2400" err="1"/>
              <a:t>kennismaking</a:t>
            </a:r>
            <a:r>
              <a:rPr lang="en-US" sz="2400"/>
              <a:t> met het </a:t>
            </a:r>
            <a:r>
              <a:rPr lang="en-US" sz="2400" err="1"/>
              <a:t>thema</a:t>
            </a:r>
            <a:r>
              <a:rPr lang="en-US" sz="2400"/>
              <a:t> en met </a:t>
            </a:r>
            <a:r>
              <a:rPr lang="en-US" sz="2400" err="1"/>
              <a:t>elkaar</a:t>
            </a:r>
            <a:r>
              <a:rPr lang="en-US" sz="2400"/>
              <a:t> </a:t>
            </a:r>
            <a:endParaRPr lang="en-US" sz="2400">
              <a:cs typeface="Arial"/>
            </a:endParaRPr>
          </a:p>
          <a:p>
            <a:pPr marL="457200" indent="-457200">
              <a:buFont typeface="Wingdings" panose="05000000000000000000" pitchFamily="2" charset="2"/>
              <a:buChar char="§"/>
            </a:pPr>
            <a:endParaRPr lang="en-US" sz="2400"/>
          </a:p>
          <a:p>
            <a:pPr marL="457200" indent="-457200">
              <a:buFont typeface="Wingdings" panose="05000000000000000000" pitchFamily="2" charset="2"/>
              <a:buChar char="§"/>
            </a:pPr>
            <a:r>
              <a:rPr lang="en-US" sz="2400" err="1"/>
              <a:t>Feit</a:t>
            </a:r>
            <a:r>
              <a:rPr lang="en-US" sz="2400"/>
              <a:t> of </a:t>
            </a:r>
            <a:r>
              <a:rPr lang="en-US" sz="2400" err="1"/>
              <a:t>fabel</a:t>
            </a:r>
            <a:r>
              <a:rPr lang="en-US" sz="2400"/>
              <a:t>: wat </a:t>
            </a:r>
            <a:r>
              <a:rPr lang="en-US" sz="2400" err="1"/>
              <a:t>weet</a:t>
            </a:r>
            <a:r>
              <a:rPr lang="en-US" sz="2400"/>
              <a:t> </a:t>
            </a:r>
            <a:r>
              <a:rPr lang="en-US" sz="2400" err="1"/>
              <a:t>jij</a:t>
            </a:r>
            <a:r>
              <a:rPr lang="en-US" sz="2400"/>
              <a:t>? </a:t>
            </a:r>
          </a:p>
          <a:p>
            <a:pPr marL="457200" indent="-457200">
              <a:buFont typeface="Wingdings" panose="05000000000000000000" pitchFamily="2" charset="2"/>
              <a:buChar char="§"/>
            </a:pPr>
            <a:endParaRPr lang="en-US" sz="2400"/>
          </a:p>
          <a:p>
            <a:pPr marL="457200" indent="-457200">
              <a:buFont typeface="Wingdings" panose="05000000000000000000" pitchFamily="2" charset="2"/>
              <a:buChar char="§"/>
            </a:pPr>
            <a:r>
              <a:rPr lang="en-US" sz="2400" err="1"/>
              <a:t>Filmpje</a:t>
            </a:r>
            <a:r>
              <a:rPr lang="en-US" sz="2400"/>
              <a:t> </a:t>
            </a:r>
            <a:r>
              <a:rPr lang="en-US" sz="2400" err="1"/>
              <a:t>Deeltijd</a:t>
            </a:r>
            <a:r>
              <a:rPr lang="en-US" sz="2400"/>
              <a:t> in de Zorg: </a:t>
            </a:r>
            <a:r>
              <a:rPr lang="en-US" sz="2400" err="1"/>
              <a:t>welke</a:t>
            </a:r>
            <a:r>
              <a:rPr lang="en-US" sz="2400"/>
              <a:t> </a:t>
            </a:r>
            <a:r>
              <a:rPr lang="en-US" sz="2400" err="1"/>
              <a:t>voorwaarden</a:t>
            </a:r>
            <a:r>
              <a:rPr lang="en-US" sz="2400"/>
              <a:t>, </a:t>
            </a:r>
            <a:r>
              <a:rPr lang="en-US" sz="2400" err="1"/>
              <a:t>overwegingen</a:t>
            </a:r>
            <a:r>
              <a:rPr lang="en-US" sz="2400"/>
              <a:t> en </a:t>
            </a:r>
            <a:r>
              <a:rPr lang="en-US" sz="2400" err="1"/>
              <a:t>belemmeringen</a:t>
            </a:r>
            <a:r>
              <a:rPr lang="en-US" sz="2400"/>
              <a:t> hoor </a:t>
            </a:r>
            <a:r>
              <a:rPr lang="en-US" sz="2400" err="1"/>
              <a:t>jij</a:t>
            </a:r>
            <a:r>
              <a:rPr lang="en-US" sz="2400"/>
              <a:t>? </a:t>
            </a:r>
            <a:endParaRPr lang="en-US" sz="2400">
              <a:cs typeface="Arial"/>
            </a:endParaRPr>
          </a:p>
          <a:p>
            <a:pPr marL="457200" indent="-457200">
              <a:buFont typeface="Wingdings" panose="05000000000000000000" pitchFamily="2" charset="2"/>
              <a:buChar char="§"/>
            </a:pPr>
            <a:endParaRPr lang="en-US" sz="2400"/>
          </a:p>
          <a:p>
            <a:pPr marL="457200" indent="-457200">
              <a:buFont typeface="Wingdings" panose="05000000000000000000" pitchFamily="2" charset="2"/>
              <a:buChar char="§"/>
            </a:pPr>
            <a:r>
              <a:rPr lang="en-US" sz="2400" err="1"/>
              <a:t>Waardeverkenning</a:t>
            </a:r>
            <a:r>
              <a:rPr lang="en-US" sz="2400"/>
              <a:t>: hoe </a:t>
            </a:r>
            <a:r>
              <a:rPr lang="en-US" sz="2400" err="1"/>
              <a:t>denk</a:t>
            </a:r>
            <a:r>
              <a:rPr lang="en-US" sz="2400"/>
              <a:t> </a:t>
            </a:r>
            <a:r>
              <a:rPr lang="en-US" sz="2400" err="1"/>
              <a:t>jij</a:t>
            </a:r>
            <a:r>
              <a:rPr lang="en-US" sz="2400"/>
              <a:t> </a:t>
            </a:r>
            <a:r>
              <a:rPr lang="en-US" sz="2400" err="1"/>
              <a:t>zelf</a:t>
            </a:r>
            <a:r>
              <a:rPr lang="en-US" sz="2400"/>
              <a:t> over </a:t>
            </a:r>
            <a:r>
              <a:rPr lang="en-US" sz="2400" err="1"/>
              <a:t>contractuitbreiding</a:t>
            </a:r>
            <a:r>
              <a:rPr lang="en-US" sz="2400"/>
              <a:t>? </a:t>
            </a:r>
            <a:endParaRPr lang="en-US" sz="2400">
              <a:cs typeface="Arial"/>
            </a:endParaRPr>
          </a:p>
          <a:p>
            <a:pPr marL="457200" indent="-457200">
              <a:buFont typeface="Wingdings" panose="05000000000000000000" pitchFamily="2" charset="2"/>
              <a:buChar char="§"/>
            </a:pPr>
            <a:endParaRPr lang="en-US" sz="2400"/>
          </a:p>
          <a:p>
            <a:pPr marL="457200" indent="-457200">
              <a:buFont typeface="Wingdings" panose="05000000000000000000" pitchFamily="2" charset="2"/>
              <a:buChar char="§"/>
            </a:pPr>
            <a:r>
              <a:rPr lang="en-US" sz="2400" err="1"/>
              <a:t>Afsluiting</a:t>
            </a:r>
            <a:r>
              <a:rPr lang="en-US" sz="2400"/>
              <a:t> </a:t>
            </a:r>
          </a:p>
          <a:p>
            <a:pPr marL="457200" indent="-457200">
              <a:buAutoNum type="arabicPeriod"/>
            </a:pPr>
            <a:endParaRPr lang="en-US" sz="2400"/>
          </a:p>
        </p:txBody>
      </p:sp>
    </p:spTree>
    <p:extLst>
      <p:ext uri="{BB962C8B-B14F-4D97-AF65-F5344CB8AC3E}">
        <p14:creationId xmlns:p14="http://schemas.microsoft.com/office/powerpoint/2010/main" val="21393350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ct 5" hidden="1">
            <a:extLst>
              <a:ext uri="{FF2B5EF4-FFF2-40B4-BE49-F238E27FC236}">
                <a16:creationId xmlns:a16="http://schemas.microsoft.com/office/drawing/2014/main" id="{F76CA8F7-28C6-4A94-B312-275ACDECA759}"/>
              </a:ext>
            </a:extLst>
          </p:cNvPr>
          <p:cNvGraphicFramePr>
            <a:graphicFrameLocks noChangeAspect="1"/>
          </p:cNvGraphicFramePr>
          <p:nvPr>
            <p:custDataLst>
              <p:tags r:id="rId3"/>
            </p:custDataLst>
          </p:nvPr>
        </p:nvGraphicFramePr>
        <p:xfrm>
          <a:off x="1679" y="1639"/>
          <a:ext cx="1588" cy="1588"/>
        </p:xfrm>
        <a:graphic>
          <a:graphicData uri="http://schemas.openxmlformats.org/presentationml/2006/ole">
            <mc:AlternateContent xmlns:mc="http://schemas.openxmlformats.org/markup-compatibility/2006">
              <mc:Choice xmlns:v="urn:schemas-microsoft-com:vml" Requires="v">
                <p:oleObj spid="_x0000_s28674" name="think-cell Slide" r:id="rId7" imgW="346" imgH="346" progId="TCLayout.ActiveDocument.1">
                  <p:embed/>
                </p:oleObj>
              </mc:Choice>
              <mc:Fallback>
                <p:oleObj name="think-cell Slide" r:id="rId7" imgW="346" imgH="346" progId="TCLayout.ActiveDocument.1">
                  <p:embed/>
                  <p:pic>
                    <p:nvPicPr>
                      <p:cNvPr id="6" name="Object 5" hidden="1">
                        <a:extLst>
                          <a:ext uri="{FF2B5EF4-FFF2-40B4-BE49-F238E27FC236}">
                            <a16:creationId xmlns:a16="http://schemas.microsoft.com/office/drawing/2014/main" id="{F76CA8F7-28C6-4A94-B312-275ACDECA759}"/>
                          </a:ext>
                        </a:extLst>
                      </p:cNvPr>
                      <p:cNvPicPr/>
                      <p:nvPr/>
                    </p:nvPicPr>
                    <p:blipFill>
                      <a:blip r:embed="rId8"/>
                      <a:stretch>
                        <a:fillRect/>
                      </a:stretch>
                    </p:blipFill>
                    <p:spPr>
                      <a:xfrm>
                        <a:off x="1679" y="1639"/>
                        <a:ext cx="1588" cy="1588"/>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2FFE67BB-D64E-4192-9448-C76BBDDB569E}"/>
              </a:ext>
            </a:extLst>
          </p:cNvPr>
          <p:cNvSpPr/>
          <p:nvPr>
            <p:custDataLst>
              <p:tags r:id="rId4"/>
            </p:custDataLst>
          </p:nvPr>
        </p:nvSpPr>
        <p:spPr>
          <a:xfrm>
            <a:off x="93" y="50"/>
            <a:ext cx="158747" cy="158747"/>
          </a:xfrm>
          <a:prstGeom prst="rect">
            <a:avLst/>
          </a:prstGeom>
          <a:solidFill>
            <a:schemeClr val="accent1"/>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defTabSz="932863" fontAlgn="base">
              <a:spcBef>
                <a:spcPct val="0"/>
              </a:spcBef>
              <a:spcAft>
                <a:spcPct val="0"/>
              </a:spcAft>
            </a:pPr>
            <a:endParaRPr lang="en-US" sz="2800">
              <a:solidFill>
                <a:srgbClr val="000000"/>
              </a:solidFill>
              <a:latin typeface="Andada" panose="02000000000000000000" pitchFamily="50" charset="0"/>
              <a:sym typeface="Andada" panose="02000000000000000000" pitchFamily="50" charset="0"/>
            </a:endParaRPr>
          </a:p>
        </p:txBody>
      </p:sp>
      <p:sp>
        <p:nvSpPr>
          <p:cNvPr id="21" name="Rectangle 20">
            <a:extLst>
              <a:ext uri="{FF2B5EF4-FFF2-40B4-BE49-F238E27FC236}">
                <a16:creationId xmlns:a16="http://schemas.microsoft.com/office/drawing/2014/main" id="{5C330810-5BA8-4581-9D95-9A200123609F}"/>
              </a:ext>
            </a:extLst>
          </p:cNvPr>
          <p:cNvSpPr/>
          <p:nvPr/>
        </p:nvSpPr>
        <p:spPr>
          <a:xfrm>
            <a:off x="554821" y="523420"/>
            <a:ext cx="11090747" cy="5884959"/>
          </a:xfrm>
          <a:prstGeom prst="rect">
            <a:avLst/>
          </a:prstGeom>
          <a:solidFill>
            <a:schemeClr val="bg1">
              <a:lumMod val="95000"/>
            </a:schemeClr>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32" tIns="45718" rIns="91432" bIns="45718" numCol="1" spcCol="0" rtlCol="0" fromWordArt="0" anchor="ctr" anchorCtr="0" forceAA="0" compatLnSpc="1">
            <a:prstTxWarp prst="textNoShape">
              <a:avLst/>
            </a:prstTxWarp>
            <a:noAutofit/>
          </a:bodyPr>
          <a:lstStyle/>
          <a:p>
            <a:pPr algn="ctr" defTabSz="932863" fontAlgn="base">
              <a:spcBef>
                <a:spcPts val="300"/>
              </a:spcBef>
              <a:spcAft>
                <a:spcPts val="300"/>
              </a:spcAft>
            </a:pPr>
            <a:endParaRPr lang="nl-NL" sz="1600">
              <a:solidFill>
                <a:srgbClr val="FFFFFF"/>
              </a:solidFill>
            </a:endParaRPr>
          </a:p>
        </p:txBody>
      </p:sp>
      <p:sp>
        <p:nvSpPr>
          <p:cNvPr id="2" name="Tekstvak 1">
            <a:extLst>
              <a:ext uri="{FF2B5EF4-FFF2-40B4-BE49-F238E27FC236}">
                <a16:creationId xmlns:a16="http://schemas.microsoft.com/office/drawing/2014/main" id="{DDE6CD1B-FC40-465B-A432-EC6B7A255FAD}"/>
              </a:ext>
            </a:extLst>
          </p:cNvPr>
          <p:cNvSpPr txBox="1"/>
          <p:nvPr/>
        </p:nvSpPr>
        <p:spPr>
          <a:xfrm>
            <a:off x="3634563" y="2875002"/>
            <a:ext cx="4922874" cy="110799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spAutoFit/>
          </a:bodyPr>
          <a:lstStyle/>
          <a:p>
            <a:pPr algn="ctr"/>
            <a:r>
              <a:rPr lang="nl-NL" sz="3600" b="1">
                <a:solidFill>
                  <a:schemeClr val="accent4"/>
                </a:solidFill>
              </a:rPr>
              <a:t>Wat weet jij over dit onderwerp?</a:t>
            </a:r>
          </a:p>
        </p:txBody>
      </p:sp>
    </p:spTree>
    <p:custDataLst>
      <p:tags r:id="rId2"/>
    </p:custDataLst>
    <p:extLst>
      <p:ext uri="{BB962C8B-B14F-4D97-AF65-F5344CB8AC3E}">
        <p14:creationId xmlns:p14="http://schemas.microsoft.com/office/powerpoint/2010/main" val="31196024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NAME" val="DirArrow"/>
  <p:tag name="TYPE" val="McK DirArrow"/>
</p:tagLst>
</file>

<file path=ppt/tags/tag100.xml><?xml version="1.0" encoding="utf-8"?>
<p:tagLst xmlns:a="http://schemas.openxmlformats.org/drawingml/2006/main" xmlns:r="http://schemas.openxmlformats.org/officeDocument/2006/relationships" xmlns:p="http://schemas.openxmlformats.org/presentationml/2006/main">
  <p:tag name="1LEVEL" val="1"/>
  <p:tag name="2LEVEL" val="0.5"/>
  <p:tag name="3LEVEL" val="0.25"/>
  <p:tag name="4LEVEL" val="0.12"/>
  <p:tag name="5LEVEL" val="0.06"/>
</p:tagLst>
</file>

<file path=ppt/tags/tag101.xml><?xml version="1.0" encoding="utf-8"?>
<p:tagLst xmlns:a="http://schemas.openxmlformats.org/drawingml/2006/main" xmlns:r="http://schemas.openxmlformats.org/officeDocument/2006/relationships" xmlns:p="http://schemas.openxmlformats.org/presentationml/2006/main">
  <p:tag name="NAME" val="Rectangle"/>
</p:tagLst>
</file>

<file path=ppt/tags/tag102.xml><?xml version="1.0" encoding="utf-8"?>
<p:tagLst xmlns:a="http://schemas.openxmlformats.org/drawingml/2006/main" xmlns:r="http://schemas.openxmlformats.org/officeDocument/2006/relationships" xmlns:p="http://schemas.openxmlformats.org/presentationml/2006/main">
  <p:tag name="NAME" val="Rectangle"/>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kxVctuf2c5pBjKp8Gltl2w"/>
</p:tagLst>
</file>

<file path=ppt/tags/tag105.xml><?xml version="1.0" encoding="utf-8"?>
<p:tagLst xmlns:a="http://schemas.openxmlformats.org/drawingml/2006/main" xmlns:r="http://schemas.openxmlformats.org/officeDocument/2006/relationships" xmlns:p="http://schemas.openxmlformats.org/presentationml/2006/main">
  <p:tag name="NAME" val="Rectangle"/>
</p:tagLst>
</file>

<file path=ppt/tags/tag106.xml><?xml version="1.0" encoding="utf-8"?>
<p:tagLst xmlns:a="http://schemas.openxmlformats.org/drawingml/2006/main" xmlns:r="http://schemas.openxmlformats.org/officeDocument/2006/relationships" xmlns:p="http://schemas.openxmlformats.org/presentationml/2006/main">
  <p:tag name="NAME" val="CustomIcon"/>
</p:tagLst>
</file>

<file path=ppt/tags/tag107.xml><?xml version="1.0" encoding="utf-8"?>
<p:tagLst xmlns:a="http://schemas.openxmlformats.org/drawingml/2006/main" xmlns:r="http://schemas.openxmlformats.org/officeDocument/2006/relationships" xmlns:p="http://schemas.openxmlformats.org/presentationml/2006/main">
  <p:tag name="NAME" val="CustomIcon"/>
</p:tagLst>
</file>

<file path=ppt/tags/tag108.xml><?xml version="1.0" encoding="utf-8"?>
<p:tagLst xmlns:a="http://schemas.openxmlformats.org/drawingml/2006/main" xmlns:r="http://schemas.openxmlformats.org/officeDocument/2006/relationships" xmlns:p="http://schemas.openxmlformats.org/presentationml/2006/main">
  <p:tag name="NAME" val="CustomIcon"/>
</p:tagLst>
</file>

<file path=ppt/tags/tag109.xml><?xml version="1.0" encoding="utf-8"?>
<p:tagLst xmlns:a="http://schemas.openxmlformats.org/drawingml/2006/main" xmlns:r="http://schemas.openxmlformats.org/officeDocument/2006/relationships" xmlns:p="http://schemas.openxmlformats.org/presentationml/2006/main">
  <p:tag name="NAME" val="CustomIcon"/>
</p:tagLst>
</file>

<file path=ppt/tags/tag11.xml><?xml version="1.0" encoding="utf-8"?>
<p:tagLst xmlns:a="http://schemas.openxmlformats.org/drawingml/2006/main" xmlns:r="http://schemas.openxmlformats.org/officeDocument/2006/relationships" xmlns:p="http://schemas.openxmlformats.org/presentationml/2006/main">
  <p:tag name="NAME" val="Bracket"/>
</p:tagLst>
</file>

<file path=ppt/tags/tag110.xml><?xml version="1.0" encoding="utf-8"?>
<p:tagLst xmlns:a="http://schemas.openxmlformats.org/drawingml/2006/main" xmlns:r="http://schemas.openxmlformats.org/officeDocument/2006/relationships" xmlns:p="http://schemas.openxmlformats.org/presentationml/2006/main">
  <p:tag name="SHP_MARVIN_VG_TB_SLIDE_IDENTIFIER" val="665ab6aaab3104b141151adc402122b0"/>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t3kRsoBOCRFCFfHvNH5GBrQ"/>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tfEp18XoeKf9yqsOqjm9aeg"/>
</p:tagLst>
</file>

<file path=ppt/tags/tag115.xml><?xml version="1.0" encoding="utf-8"?>
<p:tagLst xmlns:a="http://schemas.openxmlformats.org/drawingml/2006/main" xmlns:r="http://schemas.openxmlformats.org/officeDocument/2006/relationships" xmlns:p="http://schemas.openxmlformats.org/presentationml/2006/main">
  <p:tag name="NAME" val="Oval"/>
</p:tagLst>
</file>

<file path=ppt/tags/tag116.xml><?xml version="1.0" encoding="utf-8"?>
<p:tagLst xmlns:a="http://schemas.openxmlformats.org/drawingml/2006/main" xmlns:r="http://schemas.openxmlformats.org/officeDocument/2006/relationships" xmlns:p="http://schemas.openxmlformats.org/presentationml/2006/main">
  <p:tag name="NAME" val="Oval"/>
</p:tagLst>
</file>

<file path=ppt/tags/tag117.xml><?xml version="1.0" encoding="utf-8"?>
<p:tagLst xmlns:a="http://schemas.openxmlformats.org/drawingml/2006/main" xmlns:r="http://schemas.openxmlformats.org/officeDocument/2006/relationships" xmlns:p="http://schemas.openxmlformats.org/presentationml/2006/main">
  <p:tag name="NAME" val="Oval"/>
</p:tagLst>
</file>

<file path=ppt/tags/tag118.xml><?xml version="1.0" encoding="utf-8"?>
<p:tagLst xmlns:a="http://schemas.openxmlformats.org/drawingml/2006/main" xmlns:r="http://schemas.openxmlformats.org/officeDocument/2006/relationships" xmlns:p="http://schemas.openxmlformats.org/presentationml/2006/main">
  <p:tag name="NAME" val="Oval"/>
</p:tagLst>
</file>

<file path=ppt/tags/tag119.xml><?xml version="1.0" encoding="utf-8"?>
<p:tagLst xmlns:a="http://schemas.openxmlformats.org/drawingml/2006/main" xmlns:r="http://schemas.openxmlformats.org/officeDocument/2006/relationships" xmlns:p="http://schemas.openxmlformats.org/presentationml/2006/main">
  <p:tag name="NAME" val="Oval"/>
</p:tagLst>
</file>

<file path=ppt/tags/tag12.xml><?xml version="1.0" encoding="utf-8"?>
<p:tagLst xmlns:a="http://schemas.openxmlformats.org/drawingml/2006/main" xmlns:r="http://schemas.openxmlformats.org/officeDocument/2006/relationships" xmlns:p="http://schemas.openxmlformats.org/presentationml/2006/main">
  <p:tag name="NAME" val="SingleBoat"/>
</p:tagLst>
</file>

<file path=ppt/tags/tag120.xml><?xml version="1.0" encoding="utf-8"?>
<p:tagLst xmlns:a="http://schemas.openxmlformats.org/drawingml/2006/main" xmlns:r="http://schemas.openxmlformats.org/officeDocument/2006/relationships" xmlns:p="http://schemas.openxmlformats.org/presentationml/2006/main">
  <p:tag name="NAME" val="Oval"/>
</p:tagLst>
</file>

<file path=ppt/tags/tag121.xml><?xml version="1.0" encoding="utf-8"?>
<p:tagLst xmlns:a="http://schemas.openxmlformats.org/drawingml/2006/main" xmlns:r="http://schemas.openxmlformats.org/officeDocument/2006/relationships" xmlns:p="http://schemas.openxmlformats.org/presentationml/2006/main">
  <p:tag name="SHP_MARVIN_VG_TB_SLIDE_IDENTIFIER" val="51d9232fa307cb83c63ed55fda4dd299"/>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tDfFyQvHBzHjlFfYu2AdE_w"/>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tX5ll7q_8eJ1SzfsosMbxVg"/>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tYMaDt1_PRFiMHN9PESLZCQ"/>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twFeB1DrOdnCwu6lcQGQwaw"/>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tq23L71yDmsjE1S_q95KEHQ"/>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texlRpoyF9TyIA6Xx5LTlJA"/>
</p:tagLst>
</file>

<file path=ppt/tags/tag13.xml><?xml version="1.0" encoding="utf-8"?>
<p:tagLst xmlns:a="http://schemas.openxmlformats.org/drawingml/2006/main" xmlns:r="http://schemas.openxmlformats.org/officeDocument/2006/relationships" xmlns:p="http://schemas.openxmlformats.org/presentationml/2006/main">
  <p:tag name="NAME" val="1DoubleBoat"/>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tjXQxA2RqTVp7krKRPzu0rg"/>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tOzzIUfyLCobXRRgIggV35w"/>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t5sWd72OOEYWe4D3_mFrbsg"/>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tXd8qPLyR90T30fSeKc1jZA"/>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tlOdBzprLdGiyNJvx7QHvzQ"/>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to4H2CuuX28pJqFQmBpkj8w"/>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tW317WxUlfLu9HEHVH2rqdA"/>
</p:tagLst>
</file>

<file path=ppt/tags/tag137.xml><?xml version="1.0" encoding="utf-8"?>
<p:tagLst xmlns:a="http://schemas.openxmlformats.org/drawingml/2006/main" xmlns:r="http://schemas.openxmlformats.org/officeDocument/2006/relationships" xmlns:p="http://schemas.openxmlformats.org/presentationml/2006/main">
  <p:tag name="THINKCELLSHAPEDONOTDELETE" val="tKMamRlWjV5b7YdhqplU1xA"/>
</p:tagLst>
</file>

<file path=ppt/tags/tag138.xml><?xml version="1.0" encoding="utf-8"?>
<p:tagLst xmlns:a="http://schemas.openxmlformats.org/drawingml/2006/main" xmlns:r="http://schemas.openxmlformats.org/officeDocument/2006/relationships" xmlns:p="http://schemas.openxmlformats.org/presentationml/2006/main">
  <p:tag name="THINKCELLSHAPEDONOTDELETE" val="tBYLBsKRmDKqg4ZIDwDyeYg"/>
</p:tagLst>
</file>

<file path=ppt/tags/tag139.xml><?xml version="1.0" encoding="utf-8"?>
<p:tagLst xmlns:a="http://schemas.openxmlformats.org/drawingml/2006/main" xmlns:r="http://schemas.openxmlformats.org/officeDocument/2006/relationships" xmlns:p="http://schemas.openxmlformats.org/presentationml/2006/main">
  <p:tag name="THINKCELLSHAPEDONOTDELETE" val="t5QCQfaKfVf8OTQHRyN7miA"/>
</p:tagLst>
</file>

<file path=ppt/tags/tag14.xml><?xml version="1.0" encoding="utf-8"?>
<p:tagLst xmlns:a="http://schemas.openxmlformats.org/drawingml/2006/main" xmlns:r="http://schemas.openxmlformats.org/officeDocument/2006/relationships" xmlns:p="http://schemas.openxmlformats.org/presentationml/2006/main">
  <p:tag name="NAME" val="Moon"/>
</p:tagLst>
</file>

<file path=ppt/tags/tag140.xml><?xml version="1.0" encoding="utf-8"?>
<p:tagLst xmlns:a="http://schemas.openxmlformats.org/drawingml/2006/main" xmlns:r="http://schemas.openxmlformats.org/officeDocument/2006/relationships" xmlns:p="http://schemas.openxmlformats.org/presentationml/2006/main">
  <p:tag name="THINKCELLSHAPEDONOTDELETE" val="t_OBv0sAo0x.n_OOY0YKtQg"/>
</p:tagLst>
</file>

<file path=ppt/tags/tag141.xml><?xml version="1.0" encoding="utf-8"?>
<p:tagLst xmlns:a="http://schemas.openxmlformats.org/drawingml/2006/main" xmlns:r="http://schemas.openxmlformats.org/officeDocument/2006/relationships" xmlns:p="http://schemas.openxmlformats.org/presentationml/2006/main">
  <p:tag name="THINKCELLSHAPEDONOTDELETE" val="tDJ6HQvRqZtEczJQjZ0WLew"/>
</p:tagLst>
</file>

<file path=ppt/tags/tag1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3.xml><?xml version="1.0" encoding="utf-8"?>
<p:tagLst xmlns:a="http://schemas.openxmlformats.org/drawingml/2006/main" xmlns:r="http://schemas.openxmlformats.org/officeDocument/2006/relationships" xmlns:p="http://schemas.openxmlformats.org/presentationml/2006/main">
  <p:tag name="THINKCELLSHAPEDONOTDELETE" val="tonK2m4vAWIj2I7g3HrZrDg"/>
</p:tagLst>
</file>

<file path=ppt/tags/tag1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5.xml><?xml version="1.0" encoding="utf-8"?>
<p:tagLst xmlns:a="http://schemas.openxmlformats.org/drawingml/2006/main" xmlns:r="http://schemas.openxmlformats.org/officeDocument/2006/relationships" xmlns:p="http://schemas.openxmlformats.org/presentationml/2006/main">
  <p:tag name="THINKCELLSHAPEDONOTDELETE" val="tonK2m4vAWIj2I7g3HrZrDg"/>
</p:tagLst>
</file>

<file path=ppt/tags/tag1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7.xml><?xml version="1.0" encoding="utf-8"?>
<p:tagLst xmlns:a="http://schemas.openxmlformats.org/drawingml/2006/main" xmlns:r="http://schemas.openxmlformats.org/officeDocument/2006/relationships" xmlns:p="http://schemas.openxmlformats.org/presentationml/2006/main">
  <p:tag name="THINKCELLSHAPEDONOTDELETE" val="tonK2m4vAWIj2I7g3HrZrDg"/>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tonK2m4vAWIj2I7g3HrZrDg"/>
</p:tagLst>
</file>

<file path=ppt/tags/tag15.xml><?xml version="1.0" encoding="utf-8"?>
<p:tagLst xmlns:a="http://schemas.openxmlformats.org/drawingml/2006/main" xmlns:r="http://schemas.openxmlformats.org/officeDocument/2006/relationships" xmlns:p="http://schemas.openxmlformats.org/presentationml/2006/main">
  <p:tag name="NAME" val="SingleChevron"/>
</p:tagLst>
</file>

<file path=ppt/tags/tag150.xml><?xml version="1.0" encoding="utf-8"?>
<p:tagLst xmlns:a="http://schemas.openxmlformats.org/drawingml/2006/main" xmlns:r="http://schemas.openxmlformats.org/officeDocument/2006/relationships" xmlns:p="http://schemas.openxmlformats.org/presentationml/2006/main">
  <p:tag name="SHP_MARVIN_VG_TB_SLIDE_IDENTIFIER" val="51d9232fa307cb83c63ed55fda4dd299"/>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tDfFyQvHBzHjlFfYu2AdE_w"/>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taCUbQVydoXoatoou2Hnt7Q"/>
</p:tagLst>
</file>

<file path=ppt/tags/tag155.xml><?xml version="1.0" encoding="utf-8"?>
<p:tagLst xmlns:a="http://schemas.openxmlformats.org/drawingml/2006/main" xmlns:r="http://schemas.openxmlformats.org/officeDocument/2006/relationships" xmlns:p="http://schemas.openxmlformats.org/presentationml/2006/main">
  <p:tag name="SHP_MARVIN_VG_TB_SLIDE_IDENTIFIER" val="51d9232fa307cb83c63ed55fda4dd299"/>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tDfFyQvHBzHjlFfYu2AdE_w"/>
</p:tagLst>
</file>

<file path=ppt/tags/tag158.xml><?xml version="1.0" encoding="utf-8"?>
<p:tagLst xmlns:a="http://schemas.openxmlformats.org/drawingml/2006/main" xmlns:r="http://schemas.openxmlformats.org/officeDocument/2006/relationships" xmlns:p="http://schemas.openxmlformats.org/presentationml/2006/main">
  <p:tag name="SHP_MARVIN_VG_TB_SLIDE_IDENTIFIER" val="51d9232fa307cb83c63ed55fda4dd299"/>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NAME" val="DoubleChevron"/>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tDfFyQvHBzHjlFfYu2AdE_w"/>
</p:tagLst>
</file>

<file path=ppt/tags/tag161.xml><?xml version="1.0" encoding="utf-8"?>
<p:tagLst xmlns:a="http://schemas.openxmlformats.org/drawingml/2006/main" xmlns:r="http://schemas.openxmlformats.org/officeDocument/2006/relationships" xmlns:p="http://schemas.openxmlformats.org/presentationml/2006/main">
  <p:tag name="SHP_MARVIN_VG_TB_SLIDE_IDENTIFIER" val="13b09862832b96dd9d3f289749386a7f"/>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tlCxcPAXE.7OT0kAfpxn0DQ"/>
</p:tagLst>
</file>

<file path=ppt/tags/tag17.xml><?xml version="1.0" encoding="utf-8"?>
<p:tagLst xmlns:a="http://schemas.openxmlformats.org/drawingml/2006/main" xmlns:r="http://schemas.openxmlformats.org/officeDocument/2006/relationships" xmlns:p="http://schemas.openxmlformats.org/presentationml/2006/main">
  <p:tag name="NAME" val="DoubleChevron2"/>
</p:tagLst>
</file>

<file path=ppt/tags/tag18.xml><?xml version="1.0" encoding="utf-8"?>
<p:tagLst xmlns:a="http://schemas.openxmlformats.org/drawingml/2006/main" xmlns:r="http://schemas.openxmlformats.org/officeDocument/2006/relationships" xmlns:p="http://schemas.openxmlformats.org/presentationml/2006/main">
  <p:tag name="NAME" val="SplitFlow2"/>
  <p:tag name="ISFLAT" val="True"/>
</p:tagLst>
</file>

<file path=ppt/tags/tag19.xml><?xml version="1.0" encoding="utf-8"?>
<p:tagLst xmlns:a="http://schemas.openxmlformats.org/drawingml/2006/main" xmlns:r="http://schemas.openxmlformats.org/officeDocument/2006/relationships" xmlns:p="http://schemas.openxmlformats.org/presentationml/2006/main">
  <p:tag name="NAME" val="Flow2"/>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NAME" val="DoubleChevron3"/>
</p:tagLst>
</file>

<file path=ppt/tags/tag21.xml><?xml version="1.0" encoding="utf-8"?>
<p:tagLst xmlns:a="http://schemas.openxmlformats.org/drawingml/2006/main" xmlns:r="http://schemas.openxmlformats.org/officeDocument/2006/relationships" xmlns:p="http://schemas.openxmlformats.org/presentationml/2006/main">
  <p:tag name="SHAPENAME" val="SlideLogoText"/>
</p:tagLst>
</file>

<file path=ppt/tags/tag22.xml><?xml version="1.0" encoding="utf-8"?>
<p:tagLst xmlns:a="http://schemas.openxmlformats.org/drawingml/2006/main" xmlns:r="http://schemas.openxmlformats.org/officeDocument/2006/relationships" xmlns:p="http://schemas.openxmlformats.org/presentationml/2006/main">
  <p:tag name="NAME" val="Moon"/>
</p:tagLst>
</file>

<file path=ppt/tags/tag23.xml><?xml version="1.0" encoding="utf-8"?>
<p:tagLst xmlns:a="http://schemas.openxmlformats.org/drawingml/2006/main" xmlns:r="http://schemas.openxmlformats.org/officeDocument/2006/relationships" xmlns:p="http://schemas.openxmlformats.org/presentationml/2006/main">
  <p:tag name="NAME" val="Moon"/>
</p:tagLst>
</file>

<file path=ppt/tags/tag24.xml><?xml version="1.0" encoding="utf-8"?>
<p:tagLst xmlns:a="http://schemas.openxmlformats.org/drawingml/2006/main" xmlns:r="http://schemas.openxmlformats.org/officeDocument/2006/relationships" xmlns:p="http://schemas.openxmlformats.org/presentationml/2006/main">
  <p:tag name="NAME" val="Moon"/>
</p:tagLst>
</file>

<file path=ppt/tags/tag25.xml><?xml version="1.0" encoding="utf-8"?>
<p:tagLst xmlns:a="http://schemas.openxmlformats.org/drawingml/2006/main" xmlns:r="http://schemas.openxmlformats.org/officeDocument/2006/relationships" xmlns:p="http://schemas.openxmlformats.org/presentationml/2006/main">
  <p:tag name="NAME" val="Moon"/>
</p:tagLst>
</file>

<file path=ppt/tags/tag26.xml><?xml version="1.0" encoding="utf-8"?>
<p:tagLst xmlns:a="http://schemas.openxmlformats.org/drawingml/2006/main" xmlns:r="http://schemas.openxmlformats.org/officeDocument/2006/relationships" xmlns:p="http://schemas.openxmlformats.org/presentationml/2006/main">
  <p:tag name="NAME" val="Moon"/>
</p:tagLst>
</file>

<file path=ppt/tags/tag27.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28.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29.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8jMr7bTbbhXFMPWYgOPWuA"/>
</p:tagLst>
</file>

<file path=ppt/tags/tag30.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31.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32.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33.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34.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35.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36.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37.xml><?xml version="1.0" encoding="utf-8"?>
<p:tagLst xmlns:a="http://schemas.openxmlformats.org/drawingml/2006/main" xmlns:r="http://schemas.openxmlformats.org/officeDocument/2006/relationships" xmlns:p="http://schemas.openxmlformats.org/presentationml/2006/main">
  <p:tag name="NAME" val="SingleBoatShape"/>
</p:tagLst>
</file>

<file path=ppt/tags/tag38.xml><?xml version="1.0" encoding="utf-8"?>
<p:tagLst xmlns:a="http://schemas.openxmlformats.org/drawingml/2006/main" xmlns:r="http://schemas.openxmlformats.org/officeDocument/2006/relationships" xmlns:p="http://schemas.openxmlformats.org/presentationml/2006/main">
  <p:tag name="NAME" val="SingleBoatText"/>
</p:tagLst>
</file>

<file path=ppt/tags/tag39.xml><?xml version="1.0" encoding="utf-8"?>
<p:tagLst xmlns:a="http://schemas.openxmlformats.org/drawingml/2006/main" xmlns:r="http://schemas.openxmlformats.org/officeDocument/2006/relationships" xmlns:p="http://schemas.openxmlformats.org/presentationml/2006/main">
  <p:tag name="NAME" val="1BoatTopShape"/>
</p:tagLst>
</file>

<file path=ppt/tags/tag4.xml><?xml version="1.0" encoding="utf-8"?>
<p:tagLst xmlns:a="http://schemas.openxmlformats.org/drawingml/2006/main" xmlns:r="http://schemas.openxmlformats.org/officeDocument/2006/relationships" xmlns:p="http://schemas.openxmlformats.org/presentationml/2006/main">
  <p:tag name="NAME" val="FlowLine"/>
</p:tagLst>
</file>

<file path=ppt/tags/tag40.xml><?xml version="1.0" encoding="utf-8"?>
<p:tagLst xmlns:a="http://schemas.openxmlformats.org/drawingml/2006/main" xmlns:r="http://schemas.openxmlformats.org/officeDocument/2006/relationships" xmlns:p="http://schemas.openxmlformats.org/presentationml/2006/main">
  <p:tag name="NAME" val="1BoatTopText"/>
</p:tagLst>
</file>

<file path=ppt/tags/tag41.xml><?xml version="1.0" encoding="utf-8"?>
<p:tagLst xmlns:a="http://schemas.openxmlformats.org/drawingml/2006/main" xmlns:r="http://schemas.openxmlformats.org/officeDocument/2006/relationships" xmlns:p="http://schemas.openxmlformats.org/presentationml/2006/main">
  <p:tag name="NAME" val="1BoatBottomShape"/>
</p:tagLst>
</file>

<file path=ppt/tags/tag42.xml><?xml version="1.0" encoding="utf-8"?>
<p:tagLst xmlns:a="http://schemas.openxmlformats.org/drawingml/2006/main" xmlns:r="http://schemas.openxmlformats.org/officeDocument/2006/relationships" xmlns:p="http://schemas.openxmlformats.org/presentationml/2006/main">
  <p:tag name="NAME" val="1BoatBottomText"/>
</p:tagLst>
</file>

<file path=ppt/tags/tag43.xml><?xml version="1.0" encoding="utf-8"?>
<p:tagLst xmlns:a="http://schemas.openxmlformats.org/drawingml/2006/main" xmlns:r="http://schemas.openxmlformats.org/officeDocument/2006/relationships" xmlns:p="http://schemas.openxmlformats.org/presentationml/2006/main">
  <p:tag name="NAME" val="2BoatBottomShape"/>
</p:tagLst>
</file>

<file path=ppt/tags/tag44.xml><?xml version="1.0" encoding="utf-8"?>
<p:tagLst xmlns:a="http://schemas.openxmlformats.org/drawingml/2006/main" xmlns:r="http://schemas.openxmlformats.org/officeDocument/2006/relationships" xmlns:p="http://schemas.openxmlformats.org/presentationml/2006/main">
  <p:tag name="NAME" val="2BoatBottomText"/>
</p:tagLst>
</file>

<file path=ppt/tags/tag45.xml><?xml version="1.0" encoding="utf-8"?>
<p:tagLst xmlns:a="http://schemas.openxmlformats.org/drawingml/2006/main" xmlns:r="http://schemas.openxmlformats.org/officeDocument/2006/relationships" xmlns:p="http://schemas.openxmlformats.org/presentationml/2006/main">
  <p:tag name="NAME" val="1BoatTopShape"/>
</p:tagLst>
</file>

<file path=ppt/tags/tag46.xml><?xml version="1.0" encoding="utf-8"?>
<p:tagLst xmlns:a="http://schemas.openxmlformats.org/drawingml/2006/main" xmlns:r="http://schemas.openxmlformats.org/officeDocument/2006/relationships" xmlns:p="http://schemas.openxmlformats.org/presentationml/2006/main">
  <p:tag name="NAME" val="1BoatTopText"/>
</p:tagLst>
</file>

<file path=ppt/tags/tag47.xml><?xml version="1.0" encoding="utf-8"?>
<p:tagLst xmlns:a="http://schemas.openxmlformats.org/drawingml/2006/main" xmlns:r="http://schemas.openxmlformats.org/officeDocument/2006/relationships" xmlns:p="http://schemas.openxmlformats.org/presentationml/2006/main">
  <p:tag name="NAME" val="1BoatBottomShape"/>
</p:tagLst>
</file>

<file path=ppt/tags/tag48.xml><?xml version="1.0" encoding="utf-8"?>
<p:tagLst xmlns:a="http://schemas.openxmlformats.org/drawingml/2006/main" xmlns:r="http://schemas.openxmlformats.org/officeDocument/2006/relationships" xmlns:p="http://schemas.openxmlformats.org/presentationml/2006/main">
  <p:tag name="NAME" val="1BoatBottomText"/>
</p:tagLst>
</file>

<file path=ppt/tags/tag49.xml><?xml version="1.0" encoding="utf-8"?>
<p:tagLst xmlns:a="http://schemas.openxmlformats.org/drawingml/2006/main" xmlns:r="http://schemas.openxmlformats.org/officeDocument/2006/relationships" xmlns:p="http://schemas.openxmlformats.org/presentationml/2006/main">
  <p:tag name="NAME" val="SingleBoatShape"/>
</p:tagLst>
</file>

<file path=ppt/tags/tag5.xml><?xml version="1.0" encoding="utf-8"?>
<p:tagLst xmlns:a="http://schemas.openxmlformats.org/drawingml/2006/main" xmlns:r="http://schemas.openxmlformats.org/officeDocument/2006/relationships" xmlns:p="http://schemas.openxmlformats.org/presentationml/2006/main">
  <p:tag name="NAME" val="FlowLine2"/>
</p:tagLst>
</file>

<file path=ppt/tags/tag50.xml><?xml version="1.0" encoding="utf-8"?>
<p:tagLst xmlns:a="http://schemas.openxmlformats.org/drawingml/2006/main" xmlns:r="http://schemas.openxmlformats.org/officeDocument/2006/relationships" xmlns:p="http://schemas.openxmlformats.org/presentationml/2006/main">
  <p:tag name="NAME" val="SingleBoatText"/>
</p:tagLst>
</file>

<file path=ppt/tags/tag51.xml><?xml version="1.0" encoding="utf-8"?>
<p:tagLst xmlns:a="http://schemas.openxmlformats.org/drawingml/2006/main" xmlns:r="http://schemas.openxmlformats.org/officeDocument/2006/relationships" xmlns:p="http://schemas.openxmlformats.org/presentationml/2006/main">
  <p:tag name="NAME" val="Flow"/>
</p:tagLst>
</file>

<file path=ppt/tags/tag52.xml><?xml version="1.0" encoding="utf-8"?>
<p:tagLst xmlns:a="http://schemas.openxmlformats.org/drawingml/2006/main" xmlns:r="http://schemas.openxmlformats.org/officeDocument/2006/relationships" xmlns:p="http://schemas.openxmlformats.org/presentationml/2006/main">
  <p:tag name="NAME" val="Flow"/>
</p:tagLst>
</file>

<file path=ppt/tags/tag53.xml><?xml version="1.0" encoding="utf-8"?>
<p:tagLst xmlns:a="http://schemas.openxmlformats.org/drawingml/2006/main" xmlns:r="http://schemas.openxmlformats.org/officeDocument/2006/relationships" xmlns:p="http://schemas.openxmlformats.org/presentationml/2006/main">
  <p:tag name="NAME" val="Flow"/>
</p:tagLst>
</file>

<file path=ppt/tags/tag54.xml><?xml version="1.0" encoding="utf-8"?>
<p:tagLst xmlns:a="http://schemas.openxmlformats.org/drawingml/2006/main" xmlns:r="http://schemas.openxmlformats.org/officeDocument/2006/relationships" xmlns:p="http://schemas.openxmlformats.org/presentationml/2006/main">
  <p:tag name="NAME" val="SingleBoatShape"/>
</p:tagLst>
</file>

<file path=ppt/tags/tag55.xml><?xml version="1.0" encoding="utf-8"?>
<p:tagLst xmlns:a="http://schemas.openxmlformats.org/drawingml/2006/main" xmlns:r="http://schemas.openxmlformats.org/officeDocument/2006/relationships" xmlns:p="http://schemas.openxmlformats.org/presentationml/2006/main">
  <p:tag name="NAME" val="SingleBoatText"/>
</p:tagLst>
</file>

<file path=ppt/tags/tag56.xml><?xml version="1.0" encoding="utf-8"?>
<p:tagLst xmlns:a="http://schemas.openxmlformats.org/drawingml/2006/main" xmlns:r="http://schemas.openxmlformats.org/officeDocument/2006/relationships" xmlns:p="http://schemas.openxmlformats.org/presentationml/2006/main">
  <p:tag name="NAME" val="SingleBoatShape"/>
</p:tagLst>
</file>

<file path=ppt/tags/tag57.xml><?xml version="1.0" encoding="utf-8"?>
<p:tagLst xmlns:a="http://schemas.openxmlformats.org/drawingml/2006/main" xmlns:r="http://schemas.openxmlformats.org/officeDocument/2006/relationships" xmlns:p="http://schemas.openxmlformats.org/presentationml/2006/main">
  <p:tag name="NAME" val="SingleBoatText"/>
</p:tagLst>
</file>

<file path=ppt/tags/tag58.xml><?xml version="1.0" encoding="utf-8"?>
<p:tagLst xmlns:a="http://schemas.openxmlformats.org/drawingml/2006/main" xmlns:r="http://schemas.openxmlformats.org/officeDocument/2006/relationships" xmlns:p="http://schemas.openxmlformats.org/presentationml/2006/main">
  <p:tag name="NAME" val="SingleBoatShape"/>
</p:tagLst>
</file>

<file path=ppt/tags/tag59.xml><?xml version="1.0" encoding="utf-8"?>
<p:tagLst xmlns:a="http://schemas.openxmlformats.org/drawingml/2006/main" xmlns:r="http://schemas.openxmlformats.org/officeDocument/2006/relationships" xmlns:p="http://schemas.openxmlformats.org/presentationml/2006/main">
  <p:tag name="NAME" val="SingleBoatText"/>
</p:tagLst>
</file>

<file path=ppt/tags/tag6.xml><?xml version="1.0" encoding="utf-8"?>
<p:tagLst xmlns:a="http://schemas.openxmlformats.org/drawingml/2006/main" xmlns:r="http://schemas.openxmlformats.org/officeDocument/2006/relationships" xmlns:p="http://schemas.openxmlformats.org/presentationml/2006/main">
  <p:tag name="NAME" val="Oval"/>
</p:tagLst>
</file>

<file path=ppt/tags/tag60.xml><?xml version="1.0" encoding="utf-8"?>
<p:tagLst xmlns:a="http://schemas.openxmlformats.org/drawingml/2006/main" xmlns:r="http://schemas.openxmlformats.org/officeDocument/2006/relationships" xmlns:p="http://schemas.openxmlformats.org/presentationml/2006/main">
  <p:tag name="NAME" val="Flow"/>
</p:tagLst>
</file>

<file path=ppt/tags/tag61.xml><?xml version="1.0" encoding="utf-8"?>
<p:tagLst xmlns:a="http://schemas.openxmlformats.org/drawingml/2006/main" xmlns:r="http://schemas.openxmlformats.org/officeDocument/2006/relationships" xmlns:p="http://schemas.openxmlformats.org/presentationml/2006/main">
  <p:tag name="NAME" val="Flow"/>
</p:tagLst>
</file>

<file path=ppt/tags/tag62.xml><?xml version="1.0" encoding="utf-8"?>
<p:tagLst xmlns:a="http://schemas.openxmlformats.org/drawingml/2006/main" xmlns:r="http://schemas.openxmlformats.org/officeDocument/2006/relationships" xmlns:p="http://schemas.openxmlformats.org/presentationml/2006/main">
  <p:tag name="NAME" val="Flow"/>
</p:tagLst>
</file>

<file path=ppt/tags/tag63.xml><?xml version="1.0" encoding="utf-8"?>
<p:tagLst xmlns:a="http://schemas.openxmlformats.org/drawingml/2006/main" xmlns:r="http://schemas.openxmlformats.org/officeDocument/2006/relationships" xmlns:p="http://schemas.openxmlformats.org/presentationml/2006/main">
  <p:tag name="NAME" val="SingleBoatShape"/>
</p:tagLst>
</file>

<file path=ppt/tags/tag64.xml><?xml version="1.0" encoding="utf-8"?>
<p:tagLst xmlns:a="http://schemas.openxmlformats.org/drawingml/2006/main" xmlns:r="http://schemas.openxmlformats.org/officeDocument/2006/relationships" xmlns:p="http://schemas.openxmlformats.org/presentationml/2006/main">
  <p:tag name="NAME" val="SingleBoatText"/>
</p:tagLst>
</file>

<file path=ppt/tags/tag65.xml><?xml version="1.0" encoding="utf-8"?>
<p:tagLst xmlns:a="http://schemas.openxmlformats.org/drawingml/2006/main" xmlns:r="http://schemas.openxmlformats.org/officeDocument/2006/relationships" xmlns:p="http://schemas.openxmlformats.org/presentationml/2006/main">
  <p:tag name="NAME" val="SingleBoatShape"/>
</p:tagLst>
</file>

<file path=ppt/tags/tag66.xml><?xml version="1.0" encoding="utf-8"?>
<p:tagLst xmlns:a="http://schemas.openxmlformats.org/drawingml/2006/main" xmlns:r="http://schemas.openxmlformats.org/officeDocument/2006/relationships" xmlns:p="http://schemas.openxmlformats.org/presentationml/2006/main">
  <p:tag name="NAME" val="SingleBoatText"/>
</p:tagLst>
</file>

<file path=ppt/tags/tag67.xml><?xml version="1.0" encoding="utf-8"?>
<p:tagLst xmlns:a="http://schemas.openxmlformats.org/drawingml/2006/main" xmlns:r="http://schemas.openxmlformats.org/officeDocument/2006/relationships" xmlns:p="http://schemas.openxmlformats.org/presentationml/2006/main">
  <p:tag name="NAME" val="SingleBoatShape"/>
</p:tagLst>
</file>

<file path=ppt/tags/tag68.xml><?xml version="1.0" encoding="utf-8"?>
<p:tagLst xmlns:a="http://schemas.openxmlformats.org/drawingml/2006/main" xmlns:r="http://schemas.openxmlformats.org/officeDocument/2006/relationships" xmlns:p="http://schemas.openxmlformats.org/presentationml/2006/main">
  <p:tag name="NAME" val="SingleBoatText"/>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NAME" val="Rectangl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Ly0oaN.C7nLCrz8YAD6SuQ"/>
</p:tagLst>
</file>

<file path=ppt/tags/tag71.xml><?xml version="1.0" encoding="utf-8"?>
<p:tagLst xmlns:a="http://schemas.openxmlformats.org/drawingml/2006/main" xmlns:r="http://schemas.openxmlformats.org/officeDocument/2006/relationships" xmlns:p="http://schemas.openxmlformats.org/presentationml/2006/main">
  <p:tag name="SHAPENAME" val="Title"/>
</p:tagLst>
</file>

<file path=ppt/tags/tag72.xml><?xml version="1.0" encoding="utf-8"?>
<p:tagLst xmlns:a="http://schemas.openxmlformats.org/drawingml/2006/main" xmlns:r="http://schemas.openxmlformats.org/officeDocument/2006/relationships" xmlns:p="http://schemas.openxmlformats.org/presentationml/2006/main">
  <p:tag name="SHAPENAME" val="Subtitl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9rCd8r0HMRv5WAkHyvTL6g"/>
</p:tagLst>
</file>

<file path=ppt/tags/tag75.xml><?xml version="1.0" encoding="utf-8"?>
<p:tagLst xmlns:a="http://schemas.openxmlformats.org/drawingml/2006/main" xmlns:r="http://schemas.openxmlformats.org/officeDocument/2006/relationships" xmlns:p="http://schemas.openxmlformats.org/presentationml/2006/main">
  <p:tag name="SHAPENAME" val="Title"/>
</p:tagLst>
</file>

<file path=ppt/tags/tag76.xml><?xml version="1.0" encoding="utf-8"?>
<p:tagLst xmlns:a="http://schemas.openxmlformats.org/drawingml/2006/main" xmlns:r="http://schemas.openxmlformats.org/officeDocument/2006/relationships" xmlns:p="http://schemas.openxmlformats.org/presentationml/2006/main">
  <p:tag name="SHAPENAME" val="Subtitle"/>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D2VisSmYiwUMMVA9NqEsTg"/>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NAME" val="RoundedRectangle"/>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eB10fHs5K8_.4JDzbaedfg"/>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teB10fHs5K8_.4JDzbaedfg"/>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eB10fHs5K8_.4JDzbaedfg"/>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8pQ3N7pL25_U1Xe9eSxrhg"/>
</p:tagLst>
</file>

<file path=ppt/tags/tag87.xml><?xml version="1.0" encoding="utf-8"?>
<p:tagLst xmlns:a="http://schemas.openxmlformats.org/drawingml/2006/main" xmlns:r="http://schemas.openxmlformats.org/officeDocument/2006/relationships" xmlns:p="http://schemas.openxmlformats.org/presentationml/2006/main">
  <p:tag name="SHAPENAME" val="5. Source"/>
</p:tagLst>
</file>

<file path=ppt/tags/tag88.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8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9.xml><?xml version="1.0" encoding="utf-8"?>
<p:tagLst xmlns:a="http://schemas.openxmlformats.org/drawingml/2006/main" xmlns:r="http://schemas.openxmlformats.org/officeDocument/2006/relationships" xmlns:p="http://schemas.openxmlformats.org/presentationml/2006/main">
  <p:tag name="NAME" val="Arrow"/>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tHhdUL6ZcpvcGWcRIweEjKg"/>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tTxtKkHTMxIszNox0HgO6hA"/>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tD2VisSmYiwUMMVA9NqEsTg"/>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tD2VisSmYiwUMMVA9NqEsTg"/>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tcQEF9FpdKb7vuyZr5a_SxA"/>
</p:tagLst>
</file>

<file path=ppt/theme/theme1.xml><?xml version="1.0" encoding="utf-8"?>
<a:theme xmlns:a="http://schemas.openxmlformats.org/drawingml/2006/main" name="9_NL_AM6546_16x9_CF1">
  <a:themeElements>
    <a:clrScheme name="Custom">
      <a:dk1>
        <a:srgbClr val="000000"/>
      </a:dk1>
      <a:lt1>
        <a:srgbClr val="FFFFFF"/>
      </a:lt1>
      <a:dk2>
        <a:srgbClr val="003C54"/>
      </a:dk2>
      <a:lt2>
        <a:srgbClr val="E6F7FA"/>
      </a:lt2>
      <a:accent1>
        <a:srgbClr val="C9F0FF"/>
      </a:accent1>
      <a:accent2>
        <a:srgbClr val="82D7E4"/>
      </a:accent2>
      <a:accent3>
        <a:srgbClr val="0D92B6"/>
      </a:accent3>
      <a:accent4>
        <a:srgbClr val="005777"/>
      </a:accent4>
      <a:accent5>
        <a:srgbClr val="B43FD9"/>
      </a:accent5>
      <a:accent6>
        <a:srgbClr val="D9D9D9"/>
      </a:accent6>
      <a:hlink>
        <a:srgbClr val="0D92B6"/>
      </a:hlink>
      <a:folHlink>
        <a:srgbClr val="005777"/>
      </a:folHlink>
    </a:clrScheme>
    <a:fontScheme name="Custom 2">
      <a:majorFont>
        <a:latin typeface="Andada"/>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9525">
          <a:solidFill>
            <a:schemeClr val="tx1"/>
          </a:solidFill>
        </a:ln>
      </a:spPr>
      <a:bodyPr rtlCol="0" anchor="ctr"/>
      <a:lstStyle>
        <a:defPPr algn="ctr">
          <a:defRPr sz="16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spAutoFit/>
      </a:bodyPr>
      <a:lstStyle>
        <a:defPPr>
          <a:defRPr dirty="0" smtClean="0"/>
        </a:defPPr>
      </a:lstStyle>
    </a:txDef>
  </a:objectDefaults>
  <a:extraClrSchemeLst>
    <a:extraClrScheme>
      <a:clrScheme name="Custom">
        <a:dk1>
          <a:srgbClr val="000000"/>
        </a:dk1>
        <a:lt1>
          <a:srgbClr val="FFFFFF"/>
        </a:lt1>
        <a:dk2>
          <a:srgbClr val="003C54"/>
        </a:dk2>
        <a:lt2>
          <a:srgbClr val="E6F7FA"/>
        </a:lt2>
        <a:accent1>
          <a:srgbClr val="C9F0FF"/>
        </a:accent1>
        <a:accent2>
          <a:srgbClr val="82D7E4"/>
        </a:accent2>
        <a:accent3>
          <a:srgbClr val="0D92B6"/>
        </a:accent3>
        <a:accent4>
          <a:srgbClr val="005777"/>
        </a:accent4>
        <a:accent5>
          <a:srgbClr val="B43FD9"/>
        </a:accent5>
        <a:accent6>
          <a:srgbClr val="D9D9D9"/>
        </a:accent6>
        <a:hlink>
          <a:srgbClr val="0D92B6"/>
        </a:hlink>
        <a:folHlink>
          <a:srgbClr val="005777"/>
        </a:folHlink>
      </a:clrScheme>
      <a:clrMap bg1="lt1" tx1="dk1" bg2="lt2" tx2="dk2" accent1="accent1" accent2="accent2" accent3="accent3" accent4="accent4" accent5="accent5" accent6="accent6" hlink="hlink" folHlink="folHlink"/>
    </a:extraClrScheme>
  </a:extraClrSchemeLst>
  <a:custClrLst/>
  <a:extLst>
    <a:ext uri="{05A4C25C-085E-4340-85A3-A5531E510DB2}">
      <thm15:themeFamily xmlns:thm15="http://schemas.microsoft.com/office/thememl/2012/main" name="NL_AM6546_16x9_CF1 (002).potx" id="{BC495408-DFD1-4173-BAA9-9FD921CA6A14}" vid="{E49CADEF-14C7-4714-8729-EC21C187EB5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1E1F80E46D8E74F832879A769C9FC26" ma:contentTypeVersion="8" ma:contentTypeDescription="Create a new document." ma:contentTypeScope="" ma:versionID="9cfd908bdee72f9e20d71e28a4c8dda9">
  <xsd:schema xmlns:xsd="http://www.w3.org/2001/XMLSchema" xmlns:xs="http://www.w3.org/2001/XMLSchema" xmlns:p="http://schemas.microsoft.com/office/2006/metadata/properties" xmlns:ns3="64e00f4d-db8d-40b0-86b7-ffea3d2ef067" targetNamespace="http://schemas.microsoft.com/office/2006/metadata/properties" ma:root="true" ma:fieldsID="9240ccdadc7a6f700bfaf479346b2d82" ns3:_="">
    <xsd:import namespace="64e00f4d-db8d-40b0-86b7-ffea3d2ef067"/>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e00f4d-db8d-40b0-86b7-ffea3d2ef06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D05A31B-EA68-4324-9B4A-314E806A7108}">
  <ds:schemaRefs>
    <ds:schemaRef ds:uri="64e00f4d-db8d-40b0-86b7-ffea3d2ef06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924CA203-B70B-42E3-81AD-7377F2C69368}">
  <ds:schemaRefs>
    <ds:schemaRef ds:uri="http://schemas.microsoft.com/sharepoint/v3/contenttype/forms"/>
  </ds:schemaRefs>
</ds:datastoreItem>
</file>

<file path=customXml/itemProps3.xml><?xml version="1.0" encoding="utf-8"?>
<ds:datastoreItem xmlns:ds="http://schemas.openxmlformats.org/officeDocument/2006/customXml" ds:itemID="{AD376190-529E-4A79-B97E-D48132CF8B05}">
  <ds:schemaRefs>
    <ds:schemaRef ds:uri="http://purl.org/dc/terms/"/>
    <ds:schemaRef ds:uri="http://schemas.openxmlformats.org/package/2006/metadata/core-properties"/>
    <ds:schemaRef ds:uri="http://purl.org/dc/elements/1.1/"/>
    <ds:schemaRef ds:uri="http://schemas.microsoft.com/office/2006/documentManagement/types"/>
    <ds:schemaRef ds:uri="http://schemas.microsoft.com/office/2006/metadata/properties"/>
    <ds:schemaRef ds:uri="http://schemas.microsoft.com/office/infopath/2007/PartnerControls"/>
    <ds:schemaRef ds:uri="http://purl.org/dc/dcmitype/"/>
    <ds:schemaRef ds:uri="64e00f4d-db8d-40b0-86b7-ffea3d2ef067"/>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2</TotalTime>
  <Words>1315</Words>
  <Application>Microsoft Macintosh PowerPoint</Application>
  <PresentationFormat>Breedbeeld</PresentationFormat>
  <Paragraphs>180</Paragraphs>
  <Slides>27</Slides>
  <Notes>21</Notes>
  <HiddenSlides>0</HiddenSlides>
  <MMClips>0</MMClips>
  <ScaleCrop>false</ScaleCrop>
  <HeadingPairs>
    <vt:vector size="8" baseType="variant">
      <vt:variant>
        <vt:lpstr>Gebruikte lettertypen</vt:lpstr>
      </vt:variant>
      <vt:variant>
        <vt:i4>5</vt:i4>
      </vt:variant>
      <vt:variant>
        <vt:lpstr>Thema</vt:lpstr>
      </vt:variant>
      <vt:variant>
        <vt:i4>1</vt:i4>
      </vt:variant>
      <vt:variant>
        <vt:lpstr>Ingesloten OLE-bronprogramma's</vt:lpstr>
      </vt:variant>
      <vt:variant>
        <vt:i4>1</vt:i4>
      </vt:variant>
      <vt:variant>
        <vt:lpstr>Diatitels</vt:lpstr>
      </vt:variant>
      <vt:variant>
        <vt:i4>27</vt:i4>
      </vt:variant>
    </vt:vector>
  </HeadingPairs>
  <TitlesOfParts>
    <vt:vector size="34" baseType="lpstr">
      <vt:lpstr>Andada</vt:lpstr>
      <vt:lpstr>Arial</vt:lpstr>
      <vt:lpstr>Calibri</vt:lpstr>
      <vt:lpstr>Segoe UI</vt:lpstr>
      <vt:lpstr>Wingdings</vt:lpstr>
      <vt:lpstr>9_NL_AM6546_16x9_CF1</vt:lpstr>
      <vt:lpstr>think-cell Slide</vt:lpstr>
      <vt:lpstr>Het Potentieel Pakken- Dialoogsessie</vt:lpstr>
      <vt:lpstr>Wat is “Het Potentieel Pakken”? </vt:lpstr>
      <vt:lpstr>Waarom doet xxx mee aan Het Potentieel Pakken?</vt:lpstr>
      <vt:lpstr>De enquête binnen [instelling] gehouden in [datum], liet  veel potentieel zien</vt:lpstr>
      <vt:lpstr>Wat vinden mensen belangrijk als het gaat over een groter contract?</vt:lpstr>
      <vt:lpstr> De enquête binnen [instelling] liet een aantal interessante dingen zien </vt:lpstr>
      <vt:lpstr>Wat willen we vandaag doen?</vt:lpstr>
      <vt:lpstr>Agenda voor vandaag </vt:lpstr>
      <vt:lpstr>PowerPoint-presentatie</vt:lpstr>
      <vt:lpstr>Stelling 1: Waar of niet waar?</vt:lpstr>
      <vt:lpstr>Niet waar! Nederland is ‘kampioen deeltijdwerken’!</vt:lpstr>
      <vt:lpstr>Stelling 2: Waar of niet waar?</vt:lpstr>
      <vt:lpstr>Waar! </vt:lpstr>
      <vt:lpstr>Stelling 3: Waar of niet waar?</vt:lpstr>
      <vt:lpstr>Niet waar! </vt:lpstr>
      <vt:lpstr>Stelling 4: Waar of niet waar?</vt:lpstr>
      <vt:lpstr>Waar! </vt:lpstr>
      <vt:lpstr>Stelling 5: Waar of niet waar?</vt:lpstr>
      <vt:lpstr>Waar! </vt:lpstr>
      <vt:lpstr>PowerPoint-presentatie</vt:lpstr>
      <vt:lpstr>Een korte film</vt:lpstr>
      <vt:lpstr>PowerPoint-presentatie</vt:lpstr>
      <vt:lpstr>Stelling 1</vt:lpstr>
      <vt:lpstr>Stelling 2</vt:lpstr>
      <vt:lpstr>Stelling 3</vt:lpstr>
      <vt:lpstr>PowerPoint-presentatie</vt:lpstr>
      <vt:lpstr>Tenslotte</vt:lpstr>
    </vt:vector>
  </TitlesOfParts>
  <Company>Rabobank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Dialoogsessie</dc:title>
  <dc:creator>Hoeve van, SC (Suzanne)</dc:creator>
  <cp:lastModifiedBy>Roxan Stevens</cp:lastModifiedBy>
  <cp:revision>4</cp:revision>
  <dcterms:created xsi:type="dcterms:W3CDTF">2020-02-26T15:29:29Z</dcterms:created>
  <dcterms:modified xsi:type="dcterms:W3CDTF">2021-02-08T13:35:35Z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0x010100A1E1F80E46D8E74F832879A769C9FC26</vt:lpwstr>
  </property>
</Properties>
</file>